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88" r:id="rId10"/>
    <p:sldId id="289" r:id="rId11"/>
    <p:sldId id="290" r:id="rId12"/>
    <p:sldId id="291" r:id="rId13"/>
    <p:sldId id="268" r:id="rId14"/>
    <p:sldId id="292" r:id="rId15"/>
    <p:sldId id="293" r:id="rId16"/>
    <p:sldId id="296" r:id="rId17"/>
    <p:sldId id="297" r:id="rId18"/>
    <p:sldId id="298" r:id="rId19"/>
    <p:sldId id="269" r:id="rId20"/>
    <p:sldId id="270" r:id="rId21"/>
    <p:sldId id="271" r:id="rId22"/>
    <p:sldId id="272" r:id="rId23"/>
    <p:sldId id="273" r:id="rId24"/>
    <p:sldId id="274" r:id="rId25"/>
    <p:sldId id="294" r:id="rId26"/>
    <p:sldId id="295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6" r:id="rId36"/>
    <p:sldId id="287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2FDC-E1DE-4850-B4BD-7C931FD601F4}" type="datetimeFigureOut">
              <a:rPr lang="pl-PL" smtClean="0"/>
              <a:pPr/>
              <a:t>05.01.2018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8650-4931-4067-86F5-F8BD39AB8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32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552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88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52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9112697" cy="636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43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235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811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44001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158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3470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"/>
            <a:ext cx="83582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0</Words>
  <Application>Microsoft Office PowerPoint</Application>
  <PresentationFormat>Pokaz na ekranie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MW</cp:lastModifiedBy>
  <cp:revision>65</cp:revision>
  <dcterms:created xsi:type="dcterms:W3CDTF">2014-11-09T14:24:03Z</dcterms:created>
  <dcterms:modified xsi:type="dcterms:W3CDTF">2018-01-05T09:10:02Z</dcterms:modified>
</cp:coreProperties>
</file>