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D2995B-AD06-4F68-9527-F03FCDEC4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16BFC3C-BAF9-4DE2-A5A2-F1A4C190A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4A47F9-522C-4892-A5D8-7806425C8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F133-7B4A-4308-B42F-0B0D5202FF62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E163E4-BB13-4625-A98B-A72C741A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4A776C-FF47-4287-A0EA-85691FBA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0E41-E42F-4C2B-AF67-709C6F1FF9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24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0A6FB7-D14C-4CEA-8B89-2EA1A65C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AD98724-CE00-4454-A102-439AAFA78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A46CB1-8597-49D2-B02C-D79B6711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F133-7B4A-4308-B42F-0B0D5202FF62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E2BC9-0BF6-4778-8B0B-8C875F7E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74A22D-614F-4FF0-9930-6642D08F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0E41-E42F-4C2B-AF67-709C6F1FF9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69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47DAE7A-1ECE-4D08-BC60-6567E98FF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70F6333-AA20-4102-83C9-11D393786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AFD7A7-58EA-430D-A0E5-AB8A7018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F133-7B4A-4308-B42F-0B0D5202FF62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CC3524-C4D1-43EA-B565-A894A5E2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D0F433-01FD-418E-BC43-DA717246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0E41-E42F-4C2B-AF67-709C6F1FF9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28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B877E0-3249-405D-AC8D-D43F6E0D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DE66FA-07C0-42A1-8823-ADF42813C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C7358A-F321-4F96-BF28-689976FD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F133-7B4A-4308-B42F-0B0D5202FF62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BCFAF7-E8AC-47B0-B3E8-19EF5908B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37234C-26E4-40DF-ACBF-978833FA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0E41-E42F-4C2B-AF67-709C6F1FF9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60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5D70CF-6316-457B-93A1-997B524A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15AD03-D742-47AE-987D-181BD0871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A7A0FC-5E8E-4DB4-A1EF-A8E56B67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F133-7B4A-4308-B42F-0B0D5202FF62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B27413-E1CA-421E-9498-15527FD4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18E9D2-F97C-4EBE-81F1-09BD0E55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0E41-E42F-4C2B-AF67-709C6F1FF9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36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80B69A-E569-4197-9D80-0DE25825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56DB61-208A-4625-AF2D-40BAD0E73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644AB88-9B1E-4623-BCEB-46BAE2950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2EBAEA-C353-442B-B865-0D33BEA7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F133-7B4A-4308-B42F-0B0D5202FF62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937FF20-FB35-4781-BCCB-2F077BE8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257021D-5E05-4FF1-B504-54F00054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0E41-E42F-4C2B-AF67-709C6F1FF9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22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87947F-9019-4A30-8C42-A835A9F3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A060C6-B43E-4313-B78A-7E8F33ADC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0F3F822-307A-4C72-9927-0023E723D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B1F5C0F-2EDA-4FE6-9CA9-3CE50C94C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51130E-BB01-4D0E-8B54-43C3A4125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7B0EF91-8187-40DF-BDCA-FDFAD25E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F133-7B4A-4308-B42F-0B0D5202FF62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9CB5346-8078-4E4B-B906-92C9AF74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158D200-230C-405D-A385-20EB0563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0E41-E42F-4C2B-AF67-709C6F1FF9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69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4DF600-1BFD-4D2A-8335-1807D9B7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7F4BCBC-2E6E-449E-96F6-4E268608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F133-7B4A-4308-B42F-0B0D5202FF62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8BB41D6-A24A-4F32-BE3D-A22B73BE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EDA6785-C0C8-4108-A313-D81DD9EF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0E41-E42F-4C2B-AF67-709C6F1FF9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53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EA66398-D523-4E06-A3ED-1AD8F648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F133-7B4A-4308-B42F-0B0D5202FF62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C72A3A5-CBFF-4E2C-9F85-D5DDD29E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F580BE-6151-4847-AB0E-8CCD036A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0E41-E42F-4C2B-AF67-709C6F1FF9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11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1576F1-286C-4AF8-B814-8D6685D8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4BA603-C189-4004-8CC5-1D42B6B2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032BEBF-450A-425D-A64F-F60DF64CE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2803C21-F0B0-446C-BFC7-5052E173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F133-7B4A-4308-B42F-0B0D5202FF62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A258F9B-C3C1-4846-8D09-66B348FA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4228F5B-C0FF-4139-A60E-9B9FDD23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0E41-E42F-4C2B-AF67-709C6F1FF9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75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7B104C-A1A4-4910-9A42-0E01C2C5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D9E154F-4D9C-44CC-9CE0-847D10B33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1275EA0-EEF5-46FA-BDF5-EBF0DDA03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ACD034-BA8F-44EE-85AF-73B552D9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F133-7B4A-4308-B42F-0B0D5202FF62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B08172C-4148-4CD9-959A-C2F965B7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2BD8F17-BF21-465E-92CD-89818524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0E41-E42F-4C2B-AF67-709C6F1FF9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2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F6E2772-33EC-4477-AC81-AA2E609F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A9DEC64-343A-4F45-A6DA-5F4F843D0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201CF9-30DF-4B7B-AC26-280ECD7EA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F133-7B4A-4308-B42F-0B0D5202FF62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A82BD0-F7BD-4777-A313-B3579F49C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3BFB90-04D4-4B1C-86E5-72C21FE53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E0E41-E42F-4C2B-AF67-709C6F1FF9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94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D35CF83-8B93-4656-8F07-3BEC2ED47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0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0176198-A887-4C6E-80C2-46664D8A76DC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"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8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1EE3C53-0858-4B5B-8B9C-1149D8CC9FBF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"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3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13A3F65-A109-4DB4-8DA1-C11BB3744CF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"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0434BC-4135-42F0-B3CC-46368D4D4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"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2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D17DF32-BED0-4058-9A54-A6879FCECC8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"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062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mw</dc:creator>
  <cp:lastModifiedBy>mw</cp:lastModifiedBy>
  <cp:revision>5</cp:revision>
  <dcterms:created xsi:type="dcterms:W3CDTF">2020-08-03T05:38:03Z</dcterms:created>
  <dcterms:modified xsi:type="dcterms:W3CDTF">2020-08-26T05:36:37Z</dcterms:modified>
</cp:coreProperties>
</file>