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58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c14fde10239ad01e" providerId="LiveId" clId="{BCAF426C-71E8-425D-92F2-6338A24133BF}"/>
    <pc:docChg chg="addSld delSld modSld">
      <pc:chgData name="" userId="c14fde10239ad01e" providerId="LiveId" clId="{BCAF426C-71E8-425D-92F2-6338A24133BF}" dt="2020-11-16T14:49:29.873" v="45"/>
      <pc:docMkLst>
        <pc:docMk/>
      </pc:docMkLst>
      <pc:sldChg chg="addSp modSp add">
        <pc:chgData name="" userId="c14fde10239ad01e" providerId="LiveId" clId="{BCAF426C-71E8-425D-92F2-6338A24133BF}" dt="2020-11-16T14:44:10.235" v="8"/>
        <pc:sldMkLst>
          <pc:docMk/>
          <pc:sldMk cId="3678452057" sldId="261"/>
        </pc:sldMkLst>
        <pc:picChg chg="add mod">
          <ac:chgData name="" userId="c14fde10239ad01e" providerId="LiveId" clId="{BCAF426C-71E8-425D-92F2-6338A24133BF}" dt="2020-11-16T14:44:10.235" v="8"/>
          <ac:picMkLst>
            <pc:docMk/>
            <pc:sldMk cId="3678452057" sldId="261"/>
            <ac:picMk id="2" creationId="{C83DDF00-9728-455B-BA84-61FD0BF3AA15}"/>
          </ac:picMkLst>
        </pc:picChg>
      </pc:sldChg>
      <pc:sldChg chg="addSp modSp add">
        <pc:chgData name="" userId="c14fde10239ad01e" providerId="LiveId" clId="{BCAF426C-71E8-425D-92F2-6338A24133BF}" dt="2020-11-16T14:48:54.114" v="37"/>
        <pc:sldMkLst>
          <pc:docMk/>
          <pc:sldMk cId="855832258" sldId="262"/>
        </pc:sldMkLst>
        <pc:picChg chg="add mod">
          <ac:chgData name="" userId="c14fde10239ad01e" providerId="LiveId" clId="{BCAF426C-71E8-425D-92F2-6338A24133BF}" dt="2020-11-16T14:48:54.114" v="37"/>
          <ac:picMkLst>
            <pc:docMk/>
            <pc:sldMk cId="855832258" sldId="262"/>
            <ac:picMk id="2" creationId="{4E954314-DFB1-4B70-A2EA-4E0FECEB41B2}"/>
          </ac:picMkLst>
        </pc:picChg>
      </pc:sldChg>
      <pc:sldChg chg="addSp modSp add">
        <pc:chgData name="" userId="c14fde10239ad01e" providerId="LiveId" clId="{BCAF426C-71E8-425D-92F2-6338A24133BF}" dt="2020-11-16T14:49:01.398" v="39"/>
        <pc:sldMkLst>
          <pc:docMk/>
          <pc:sldMk cId="2547013716" sldId="263"/>
        </pc:sldMkLst>
        <pc:picChg chg="add mod">
          <ac:chgData name="" userId="c14fde10239ad01e" providerId="LiveId" clId="{BCAF426C-71E8-425D-92F2-6338A24133BF}" dt="2020-11-16T14:49:01.398" v="39"/>
          <ac:picMkLst>
            <pc:docMk/>
            <pc:sldMk cId="2547013716" sldId="263"/>
            <ac:picMk id="2" creationId="{F0245EBB-DA41-48CC-8A9A-CE625CD64E03}"/>
          </ac:picMkLst>
        </pc:picChg>
      </pc:sldChg>
      <pc:sldChg chg="addSp modSp add">
        <pc:chgData name="" userId="c14fde10239ad01e" providerId="LiveId" clId="{BCAF426C-71E8-425D-92F2-6338A24133BF}" dt="2020-11-16T14:49:20.694" v="43"/>
        <pc:sldMkLst>
          <pc:docMk/>
          <pc:sldMk cId="3116511415" sldId="264"/>
        </pc:sldMkLst>
        <pc:picChg chg="add mod">
          <ac:chgData name="" userId="c14fde10239ad01e" providerId="LiveId" clId="{BCAF426C-71E8-425D-92F2-6338A24133BF}" dt="2020-11-16T14:49:20.694" v="43"/>
          <ac:picMkLst>
            <pc:docMk/>
            <pc:sldMk cId="3116511415" sldId="264"/>
            <ac:picMk id="2" creationId="{D3D3E88B-367B-4EB5-AA26-06B346906709}"/>
          </ac:picMkLst>
        </pc:picChg>
      </pc:sldChg>
      <pc:sldChg chg="addSp modSp add">
        <pc:chgData name="" userId="c14fde10239ad01e" providerId="LiveId" clId="{BCAF426C-71E8-425D-92F2-6338A24133BF}" dt="2020-11-16T14:49:08.636" v="41"/>
        <pc:sldMkLst>
          <pc:docMk/>
          <pc:sldMk cId="1315121039" sldId="265"/>
        </pc:sldMkLst>
        <pc:picChg chg="add mod">
          <ac:chgData name="" userId="c14fde10239ad01e" providerId="LiveId" clId="{BCAF426C-71E8-425D-92F2-6338A24133BF}" dt="2020-11-16T14:49:08.636" v="41"/>
          <ac:picMkLst>
            <pc:docMk/>
            <pc:sldMk cId="1315121039" sldId="265"/>
            <ac:picMk id="2" creationId="{08A0A7E7-6D27-4606-8035-7E7FFD9E703B}"/>
          </ac:picMkLst>
        </pc:picChg>
      </pc:sldChg>
      <pc:sldChg chg="addSp modSp add">
        <pc:chgData name="" userId="c14fde10239ad01e" providerId="LiveId" clId="{BCAF426C-71E8-425D-92F2-6338A24133BF}" dt="2020-11-16T14:49:29.873" v="45"/>
        <pc:sldMkLst>
          <pc:docMk/>
          <pc:sldMk cId="3494578027" sldId="266"/>
        </pc:sldMkLst>
        <pc:picChg chg="add mod">
          <ac:chgData name="" userId="c14fde10239ad01e" providerId="LiveId" clId="{BCAF426C-71E8-425D-92F2-6338A24133BF}" dt="2020-11-16T14:49:29.873" v="45"/>
          <ac:picMkLst>
            <pc:docMk/>
            <pc:sldMk cId="3494578027" sldId="266"/>
            <ac:picMk id="2" creationId="{DB8C0750-854D-4258-8EF7-784DAD92378C}"/>
          </ac:picMkLst>
        </pc:picChg>
      </pc:sldChg>
      <pc:sldChg chg="add del">
        <pc:chgData name="" userId="c14fde10239ad01e" providerId="LiveId" clId="{BCAF426C-71E8-425D-92F2-6338A24133BF}" dt="2020-11-16T14:48:44.231" v="35" actId="2696"/>
        <pc:sldMkLst>
          <pc:docMk/>
          <pc:sldMk cId="568608527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A11856-58E4-41DF-B923-6C167C04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5329C17-427A-4976-9170-7AC2A107C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000D61-6E0C-4F02-9835-14AF3137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16.11.2020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5B9049-5034-42EE-AE2B-77D681CE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1F3780-387B-4C86-AFED-71DAB3FA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95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526020-FC2A-4B3E-BE14-44BC917E0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6E05941-0FED-43BB-98F2-007347F245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95DB902-AA59-4671-861D-015BA7FA8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16.11.2020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225A99C-F71E-4613-BF9A-F7FEABAC3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E161535-9A31-48DF-B253-5E670DFA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35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F5193AD-DB52-4511-BE67-507E08AB9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5B01E6F-BFC3-4A75-B878-DBE03D181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20A9356-5C98-4E47-9155-7627CCA3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16.11.2020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D26C74-97F0-4260-ACB9-57CB12DD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131ABC-1A41-4B92-ADE3-42965E8C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62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BA3C3C-39E2-4D4C-A1AC-29851D743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2B626C-8C32-40B6-8C14-73521DAF4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4275831-6815-4CBD-9862-57E55822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16.11.2020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D334D3-7499-4E83-B866-C50C2ACF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BCD5E8-1FA8-4F6D-A6A8-58E6A2439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61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66A135-37FA-44D7-9042-1CD8A8574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A1C94C0-2AD0-40B5-BFF2-223489902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21F94A-4384-4C37-82B4-D5607D36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16.11.2020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A8B3EA-F61C-4FEA-88A0-D45A6CFA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885032-478F-4AD9-96A7-BD8AF15A5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004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406AD0-B001-4207-9D6F-9AA1C934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1BBDA8-3D9B-4082-89ED-E1BFCF124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EAC6A23-5241-47AB-A321-3423234FC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090C910-8B79-410F-B832-8D8B4C00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16.11.2020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DC7260-D3BC-49C6-8EC6-112769A4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274018E-A0D7-4CF9-B9AA-62904FAC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936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404E23-3131-4B0B-8F36-85D5507B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F7650D9-BCA3-4B1A-8896-036230A61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15E678C-1D11-4054-A434-3A68FBAA5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EF37600-2992-4211-984F-EEF9B3ED3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27087E3-FDE9-4D6E-B121-36C2941C2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5413F02-8B5D-46DE-83C6-55411FB6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16.11.2020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D340D0C-D7CE-4222-BF96-38CE815B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AEFDBC-8616-4265-A23B-4EABA96F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383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3DC157-F7DE-4AE6-AB5A-F21CA7F7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74138A1-1CCF-4969-9479-0BF377DD6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16.11.2020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30E6186-7703-4000-9094-8F556659A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15B4B34-C01E-4D7F-9FCA-608447D4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61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8B18147-ACF7-455C-A620-5F360AC67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16.11.2020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2083C0E-4A8F-4A4C-9DDE-19686EB3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108D7AD-6573-4F31-A17F-27D87D41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11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FB1C67-DA64-4579-AADC-AF839FF3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FF2513-7DB7-45F1-B159-E2E849286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2E67F4-84B9-4DFF-9A03-B55E0E625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952CA2C-731F-4B1A-8982-957DB0D5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16.11.2020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89807E8-A0CF-4338-BD55-85BB6D15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ADA6DE1-FC4F-44E2-B910-F2FC4C91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57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69332E-74DE-4393-AA06-711E53A34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1EB5B98-3D07-41BC-A58D-FE9F497E2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08B2066-E074-4416-B580-0E6095712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C6D43E4-0A0E-4F24-BB21-DC006869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343-5965-4C75-B11A-4E87CCEDA043}" type="datetimeFigureOut">
              <a:rPr lang="pl-PL" smtClean="0"/>
              <a:t>16.11.2020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9D5E34C-380D-433C-A512-0B3C8DE0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2D31F51-7410-4F8A-8031-EE50525E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053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B3461E3-120E-4739-9811-6A31BAEA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928E0B-20F1-400D-B9BC-167938567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973AA3-54EC-4C3A-8E4E-3BB9E47CD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93343-5965-4C75-B11A-4E87CCEDA043}" type="datetimeFigureOut">
              <a:rPr lang="pl-PL" smtClean="0"/>
              <a:t>16.11.2020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E488D9-0DCB-4818-8EAF-6D8FAF8E1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97F879-9281-47BE-AC6F-C5C270F07B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4B887-2174-4FD7-8256-4260F933BE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70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DF415C5-E915-4F40-AF7F-6FA344640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6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B8C0750-854D-4258-8EF7-784DAD923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7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0F10D71-F500-4B9E-BDB2-1C92AAD91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3" y="0"/>
            <a:ext cx="12170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7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83DDF00-9728-455B-BA84-61FD0BF3A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52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50B2550-1CBF-43CB-849C-86C37808A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07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39560451-0A77-444D-9CAF-32CE8A3B2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14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E954314-DFB1-4B70-A2EA-4E0FECEB4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32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0600776-C222-4076-B29F-674A832D3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1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3D3E88B-367B-4EB5-AA26-06B346906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11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8A0A7E7-6D27-4606-8035-7E7FFD9E7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210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Panoramiczny</PresentationFormat>
  <Paragraphs>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Mieczysław Wilk</dc:creator>
  <cp:lastModifiedBy>mw</cp:lastModifiedBy>
  <cp:revision>5</cp:revision>
  <dcterms:created xsi:type="dcterms:W3CDTF">2020-09-28T05:48:40Z</dcterms:created>
  <dcterms:modified xsi:type="dcterms:W3CDTF">2020-11-16T15:05:56Z</dcterms:modified>
</cp:coreProperties>
</file>