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FFC0BD-4470-4826-8680-234626580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78207AB-BC05-4FD9-A21D-1A47133A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FB4AE74-C12A-42E1-9553-03E87FA1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8B6C22-689E-4153-AB32-34DBE073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476A196-2B41-44A0-A215-DFE3529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89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E912E8-E684-48AF-9860-225B0B8F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BB492F3-331F-4073-B3D6-566E8A29E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6A39DC-DC44-404E-B2AB-B3AD9946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C36445A-C771-470A-8F29-44576709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BAC9BFC-A0C4-497C-A93B-C6CE1CE2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62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DA05FEC-5313-49B2-A894-43C02EB81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7FD5F7D-D62C-4FD3-9FF0-2DE9848F8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750E73B-05F8-44C0-895A-576755B7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75D02E7-633A-42F3-95D2-40E9A65E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13A182-81E4-4C53-813A-FE6170F2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0E8C7F-9D46-4058-A21A-7F1AD1E8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0F9CEF2-1A55-4416-AA6A-D62152A3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235D2A8-9B2A-46B9-A8DA-AE8C8CD9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B8CC7E6-1054-44BB-A740-AC2ADCA0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7C8058-A66A-4660-9DBA-8361A0D8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6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C28CF5-2762-4B30-8A4D-A424915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B97FDEE-204B-4CD3-A524-AE0C7618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5318214-BEC1-498F-9553-11F6254B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39456CB-F35C-45C7-9253-07689B4A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F54D4C1-5A3A-4A4D-96FB-EDA323D0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2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B1CCC9-18D6-4A57-9EFF-178972EB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6258E2-C8E4-400C-926D-54A83F785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6314B1A-BABE-485B-8A24-D1DB4B266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5CF08B6-CDB6-4574-B3BC-049E251F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CDD21A6-9758-4130-8376-711603AF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050D717-5604-45C4-ADD6-6D592D8C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7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C60CA5-8695-4863-A622-CC613918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AA14450-918A-43BA-85C8-664F33D54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9CDCB1F-3144-4C98-9E08-46F8B3A8D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DBFD6B0-D53F-4E2C-9D99-68414CAAD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2B3C892-EF22-4B43-BB3A-A8E09A4A0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70185000-65EA-42F1-9449-C22BD895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B3FAA7B-00E4-4203-A7A1-AF210C0D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BB08A8-6A2A-4920-90E4-8F8193E9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9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7FD7DC-0FE1-44FD-9F3D-38278C75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D5F8512-397F-4225-9A6C-79952908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1B85F1D-5969-4F62-BBDC-9C2FB2FB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A603A44-880B-4764-84CF-0539066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9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667F065-D2AD-4829-9426-3B7683D3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F5E4B4-D3B1-4A58-AECB-E71CCA8F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885F872-44A1-4828-8D4D-AE0F2242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30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02DD1F-BFC8-493A-A0B8-B02C5F86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6F36DE-B0EE-471B-B2B6-542D75A8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167FE28-0727-414B-8183-94AACBCB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4DA09B2-6BE8-4A9F-BFCA-789885A0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65B151C-A29E-4AAF-A4CC-0943D6DD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839E1DE-2840-48C4-9FB5-13DCA0D3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25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6D7763-8C86-4804-B562-CEF3C1D6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DA316B9-4776-40BF-BC43-5FE09B00C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014D4D0-3FB5-4BBF-9E0F-09EA08895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1DF3C72-41E5-4043-9EAF-70D7AF84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4280CAE-D12E-4B7C-A185-D3D0EAC2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1A2A891-942E-4DAF-978C-1231DD70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30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42DD976-41FF-49CB-BE38-1C63110A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516D487-79E0-4A9C-BDD6-EF1653554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EA06F3-136F-4935-9571-A4008A7B5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E42337D-9DD2-4B15-AC9A-FAD4E9148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F7EF8A-CF44-4FC3-9826-EC492761F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9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5AF1FC4-7FE5-4DFB-BD19-A2B3445D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6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7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5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79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3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6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6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5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0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91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6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5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1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4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3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9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47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Niestandardowy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25</cp:revision>
  <dcterms:created xsi:type="dcterms:W3CDTF">2021-06-02T06:23:50Z</dcterms:created>
  <dcterms:modified xsi:type="dcterms:W3CDTF">2022-05-01T05:26:24Z</dcterms:modified>
</cp:coreProperties>
</file>