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98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8" r:id="rId12"/>
    <p:sldId id="301" r:id="rId13"/>
    <p:sldId id="302" r:id="rId14"/>
    <p:sldId id="280" r:id="rId15"/>
    <p:sldId id="297" r:id="rId16"/>
    <p:sldId id="291" r:id="rId17"/>
    <p:sldId id="292" r:id="rId18"/>
    <p:sldId id="293" r:id="rId19"/>
    <p:sldId id="289" r:id="rId20"/>
    <p:sldId id="290" r:id="rId21"/>
    <p:sldId id="30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7E48-4031-4BF6-9D11-2DF0CD9CB58C}" type="datetimeFigureOut">
              <a:rPr lang="pl-PL" smtClean="0"/>
              <a:pPr/>
              <a:t>2018-10-15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9BD3-04EA-48A5-9DC6-EC3D8A0DE3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4429124" y="614364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 smtClean="0">
                <a:solidFill>
                  <a:srgbClr val="006600"/>
                </a:solidFill>
                <a:latin typeface="Arial Black" pitchFamily="34" charset="0"/>
              </a:rPr>
              <a:t>mgr inż. Mieczysław Wilk</a:t>
            </a:r>
            <a:endParaRPr lang="pl-PL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j.mielec.pl/gfx/mwmstudio/pl/mwmaktualnoscizkomentarzami/723/117/1/174444415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0" y="2780928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Sztywność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7/78/Torun_Kopernika_21_pietro_strop_%282%29.jpg/800px-Torun_Kopernika_21_pietro_strop_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399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85226" y="2967335"/>
            <a:ext cx="87735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Wytrzymałość</a:t>
            </a:r>
            <a:endParaRPr lang="pl-PL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</Words>
  <Application>Microsoft Office PowerPoint</Application>
  <PresentationFormat>Pokaz na ekranie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mw</cp:lastModifiedBy>
  <cp:revision>40</cp:revision>
  <dcterms:created xsi:type="dcterms:W3CDTF">2014-09-01T12:43:27Z</dcterms:created>
  <dcterms:modified xsi:type="dcterms:W3CDTF">2018-10-15T10:35:40Z</dcterms:modified>
</cp:coreProperties>
</file>