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66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22E8-D72F-463C-A006-6676AFD543C5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DA75-CB26-46B7-BC47-C14D61FCAF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0973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22E8-D72F-463C-A006-6676AFD543C5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DA75-CB26-46B7-BC47-C14D61FCAF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2079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22E8-D72F-463C-A006-6676AFD543C5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DA75-CB26-46B7-BC47-C14D61FCAF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1105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22E8-D72F-463C-A006-6676AFD543C5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DA75-CB26-46B7-BC47-C14D61FCAF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3381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22E8-D72F-463C-A006-6676AFD543C5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DA75-CB26-46B7-BC47-C14D61FCAF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4476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22E8-D72F-463C-A006-6676AFD543C5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DA75-CB26-46B7-BC47-C14D61FCAF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3600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22E8-D72F-463C-A006-6676AFD543C5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DA75-CB26-46B7-BC47-C14D61FCAF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1280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22E8-D72F-463C-A006-6676AFD543C5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DA75-CB26-46B7-BC47-C14D61FCAF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4934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22E8-D72F-463C-A006-6676AFD543C5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DA75-CB26-46B7-BC47-C14D61FCAF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1735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22E8-D72F-463C-A006-6676AFD543C5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DA75-CB26-46B7-BC47-C14D61FCAF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3999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22E8-D72F-463C-A006-6676AFD543C5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DA75-CB26-46B7-BC47-C14D61FCAF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6000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722E8-D72F-463C-A006-6676AFD543C5}" type="datetimeFigureOut">
              <a:rPr lang="pl-PL" smtClean="0"/>
              <a:pPr/>
              <a:t>30.05.2019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ADA75-CB26-46B7-BC47-C14D61FCAF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6874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5184575"/>
          </a:xfrm>
        </p:spPr>
        <p:txBody>
          <a:bodyPr>
            <a:normAutofit/>
          </a:bodyPr>
          <a:lstStyle/>
          <a:p>
            <a:r>
              <a:rPr lang="pl-PL" sz="8800" b="1" dirty="0" smtClean="0">
                <a:ln w="38100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CIEKAWOSTKI</a:t>
            </a:r>
            <a:r>
              <a:rPr lang="pl-PL" b="1" dirty="0" smtClean="0">
                <a:ln w="38100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pl-PL" b="1" dirty="0" smtClean="0">
                <a:ln w="38100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b="1" dirty="0" smtClean="0">
                <a:ln w="38100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pl-PL" b="1" dirty="0" smtClean="0">
                <a:ln w="38100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8800" b="1" dirty="0" smtClean="0">
                <a:ln w="38100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KOSMICZNE</a:t>
            </a:r>
            <a:r>
              <a:rPr lang="pl-PL" sz="9600" b="1" dirty="0" smtClean="0">
                <a:ln w="38100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pl-PL" b="1" dirty="0">
              <a:ln w="38100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47456" y="6451104"/>
            <a:ext cx="4496544" cy="406896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tx1"/>
                </a:solidFill>
                <a:latin typeface="Arial Black" pitchFamily="34" charset="0"/>
              </a:rPr>
              <a:t>m</a:t>
            </a:r>
            <a:r>
              <a:rPr lang="pl-PL" sz="2000" dirty="0" smtClean="0">
                <a:solidFill>
                  <a:schemeClr val="tx1"/>
                </a:solidFill>
                <a:latin typeface="Arial Black" pitchFamily="34" charset="0"/>
              </a:rPr>
              <a:t>gr inż. Mieczysław Wilk</a:t>
            </a:r>
            <a:endParaRPr lang="pl-PL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22719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" y="0"/>
            <a:ext cx="91361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23690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87600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49719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144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" y="0"/>
            <a:ext cx="91327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2740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31985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25787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72"/>
            <a:ext cx="9144000" cy="686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16719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66725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125"/>
            <a:ext cx="9144000" cy="687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2615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20"/>
            <a:ext cx="9144000" cy="687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6053784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</Words>
  <Application>Microsoft Office PowerPoint</Application>
  <PresentationFormat>Pokaz na ekranie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CIEKAWOSTKI  KOSMICZNE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1</dc:creator>
  <cp:lastModifiedBy>MW</cp:lastModifiedBy>
  <cp:revision>13</cp:revision>
  <dcterms:created xsi:type="dcterms:W3CDTF">2017-10-07T11:33:12Z</dcterms:created>
  <dcterms:modified xsi:type="dcterms:W3CDTF">2019-05-30T04:25:48Z</dcterms:modified>
</cp:coreProperties>
</file>