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2" r:id="rId9"/>
    <p:sldId id="266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D3D7-D951-4841-BDEF-A4EEE2576094}" type="datetimeFigureOut">
              <a:rPr lang="pl-PL" smtClean="0"/>
              <a:pPr/>
              <a:t>14.11.2016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9CC4-EA86-4DE5-8F25-98AE749845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28"/>
            <a:ext cx="91440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328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728"/>
            <a:ext cx="915873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Pokaz na ekranie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Lap001</dc:creator>
  <cp:lastModifiedBy>MW</cp:lastModifiedBy>
  <cp:revision>17</cp:revision>
  <dcterms:created xsi:type="dcterms:W3CDTF">2014-11-13T09:10:12Z</dcterms:created>
  <dcterms:modified xsi:type="dcterms:W3CDTF">2016-11-14T06:52:33Z</dcterms:modified>
</cp:coreProperties>
</file>