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BE8B7-C71A-4BAF-9283-7817F669784B}" type="datetimeFigureOut">
              <a:rPr lang="pl-PL" smtClean="0"/>
              <a:pPr/>
              <a:t>25.10.2016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F116-3B32-46C1-B430-858096D7A6B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0" y="1844824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0000"/>
                </a:solidFill>
                <a:latin typeface="Arial Black" pitchFamily="34" charset="0"/>
              </a:rPr>
              <a:t>ZAŁOŻENIA PRZYJMOWANE</a:t>
            </a:r>
          </a:p>
          <a:p>
            <a:pPr algn="ctr"/>
            <a:endParaRPr lang="pl-PL" sz="3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pl-PL" sz="3600" dirty="0" smtClean="0">
                <a:solidFill>
                  <a:srgbClr val="FF0000"/>
                </a:solidFill>
                <a:latin typeface="Arial Black" pitchFamily="34" charset="0"/>
              </a:rPr>
              <a:t>W</a:t>
            </a:r>
          </a:p>
          <a:p>
            <a:pPr algn="ctr"/>
            <a:endParaRPr lang="pl-PL" sz="36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pl-PL" sz="3600" dirty="0" smtClean="0">
                <a:solidFill>
                  <a:srgbClr val="FF0000"/>
                </a:solidFill>
                <a:latin typeface="Arial Black" pitchFamily="34" charset="0"/>
              </a:rPr>
              <a:t>WYTRZYMAŁOŚCI MATERIAŁÓW</a:t>
            </a:r>
            <a:endParaRPr lang="pl-PL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lum bright="-15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 bright="-15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5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15000"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</Words>
  <Application>Microsoft Office PowerPoint</Application>
  <PresentationFormat>Pokaz na ekranie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Slajd 1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MW</dc:creator>
  <cp:lastModifiedBy>MW</cp:lastModifiedBy>
  <cp:revision>6</cp:revision>
  <dcterms:created xsi:type="dcterms:W3CDTF">2016-10-25T09:35:26Z</dcterms:created>
  <dcterms:modified xsi:type="dcterms:W3CDTF">2016-10-25T10:24:49Z</dcterms:modified>
</cp:coreProperties>
</file>