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60" r:id="rId7"/>
    <p:sldId id="262" r:id="rId8"/>
    <p:sldId id="263" r:id="rId9"/>
    <p:sldId id="264" r:id="rId10"/>
    <p:sldId id="271" r:id="rId11"/>
    <p:sldId id="265" r:id="rId12"/>
    <p:sldId id="273" r:id="rId13"/>
    <p:sldId id="274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31889D8-F7F7-4EB4-B858-D37C50D6C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33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38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66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6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660D652-48DC-4BB6-B737-16E5FE3E1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51DA061-B94F-4772-9CF1-C28A598D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9110A5-D978-454C-9C5B-05DD21C5A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23BFD3C-AB56-4E20-9139-C6D9BD8C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2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C38E5B3-D8A8-405A-A50B-AF566C883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4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Pokaz na ekranie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Mieczysław Wilk</cp:lastModifiedBy>
  <cp:revision>22</cp:revision>
  <dcterms:created xsi:type="dcterms:W3CDTF">2019-07-20T08:08:19Z</dcterms:created>
  <dcterms:modified xsi:type="dcterms:W3CDTF">2021-02-07T08:45:48Z</dcterms:modified>
</cp:coreProperties>
</file>