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8D9C61-FA61-49F8-B08F-AAD0F68B2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5E496BB-EAE3-46A7-8B3E-18998EA6D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81D368D-786F-4760-B26C-DA6C5D273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D4C1004-797F-49EB-9926-4B861C83B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B23491D-CB0B-4A8F-BFCD-879C9A81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933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271532-4467-4112-80AF-D0201A8CD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969EF1B-ACE1-46CF-8FB4-92705993F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D26215-DC16-419B-B0C0-C79C337E2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88E527-7928-470E-86D2-79C9F758F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545010-3434-4F02-ADBC-4EE0370E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0777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C0313C7-07BC-4163-8B71-C67B2F275D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F18B29-1834-466D-B8F6-BEBDD8494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0756F44-F36E-4CE1-BB77-7AF0DF941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B9AD6A-7A74-4736-BD6C-C6B8F08A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49D32F-56D8-4700-92EF-DA4639201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9747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D3C5A6-0013-4798-B023-BF9CAD4F9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9CBB25-6850-4E50-883B-F05780A37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852E30-1A66-4F31-A0A7-3F2F064C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93D4A8-2BC4-4CBC-B991-3F6A0B513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2E53608-21E6-42DF-808D-9C90A140E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398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DA4262-5B75-428D-9167-AA665C95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3C590E-20C7-4518-9CC1-F4416B012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E9A9E20-94D4-4493-8966-830E98054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E2C32F-165A-4156-8B49-EE1D8A905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01C7B7-9EA3-4767-97AB-0482A3F4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511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A62A6-97F5-4E92-A651-CD5AAB0B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76431-A244-4CEF-8E53-C913A39F7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2A9C5B2-E584-4E8F-B702-05B321B104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2F707E-CFAA-4E40-9CF7-69E5E27EE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EAEC0E4-3658-4FDC-9F0A-4E3E1F90D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CF6E00B-F1A9-4C17-9343-FB0A292C8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4455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EBE651-88D0-43CA-A7FA-ED89FF31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6FF93DE-F82A-4EDA-8B64-B097E84C3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A6C1793-C21E-4DEA-A334-D3CDC3992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9200A64-6512-4347-AF33-A4C031774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0BA4DB2-FB67-4F91-A6EA-03729F6EC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91684A2F-4978-44FF-A5B4-0F063336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FF4466C-86A3-41BF-8DCA-3D4FFB449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FA3B4B8-52FB-4DB4-8765-FDB83FD5D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267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C7FEB-E525-4B72-811D-BC7BEA1B0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4C579C9-4A4C-4598-83D5-E302E844E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A513D2DA-038E-4E02-820E-BC50D31C8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B02BBE4-E523-4C23-A029-67766E5F8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25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C032E8D-993B-444F-826E-18E56A934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790D10B-532A-4C40-A379-0EDA5AA2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04420C4-48FA-4849-B6B0-EB28D217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537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3A9B64-D672-4898-ABB3-32F0CF43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B123A0-F0CE-495F-8653-6E4BCC92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67E5C3B-2AF8-4137-A8F2-C9928F492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8841876-D3B0-4FAF-9CCF-8F590D8C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87053BC-0CB4-4984-A88A-75F103143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C3F11D-1395-46F6-A1A7-436AFB75E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7785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30491-43FE-475E-B939-CCA11873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97BB3E5-DA83-4BFE-AEC2-6E460B6CBD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82FFB7-205D-43D6-9612-52749CA5A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E9602E-3FC5-4DBD-B45F-79D31F12C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0C2BA-0840-4795-825B-41DE9D92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001081F-A5E4-401E-9348-507D13B7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66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2B12B78-865E-414C-8D4D-8E4F8B993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F2B47DD-988B-4156-B7C7-C614CC04B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367F0B-CE87-4CAB-B241-36284C39A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0320-2F3F-4BFD-9D65-76FB53942D78}" type="datetimeFigureOut">
              <a:rPr lang="pl-PL" smtClean="0"/>
              <a:t>28.04.2023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427BFCB-222D-4C5A-A285-51AC34B08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4CAC086-B317-414F-81AA-0CDD9768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29E90-46A1-400F-9D32-7C9FBECE155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80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3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8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01"/>
    </mc:Choice>
    <mc:Fallback>
      <p:transition spd="slow" advTm="2310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D7824440-0402-4EC4-8E1A-F6AA4A78EC8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-5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8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778"/>
    </mc:Choice>
    <mc:Fallback>
      <p:transition spd="slow" advTm="1477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652890B-28DF-49C9-A2C1-A4E3DF075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797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61"/>
    </mc:Choice>
    <mc:Fallback>
      <p:transition spd="slow" advTm="19261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0</Words>
  <Application>Microsoft Office PowerPoint</Application>
  <PresentationFormat>Panoramiczny</PresentationFormat>
  <Paragraphs>0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12</cp:revision>
  <dcterms:created xsi:type="dcterms:W3CDTF">2023-03-27T09:03:42Z</dcterms:created>
  <dcterms:modified xsi:type="dcterms:W3CDTF">2023-04-28T09:28:18Z</dcterms:modified>
</cp:coreProperties>
</file>