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58" r:id="rId3"/>
    <p:sldId id="259" r:id="rId4"/>
    <p:sldId id="322" r:id="rId5"/>
    <p:sldId id="260" r:id="rId6"/>
    <p:sldId id="266" r:id="rId7"/>
    <p:sldId id="267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15F4F57-8115-4175-A4CD-B73218AB6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FC98529C-F3F7-4CB5-999A-63EAA6B9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733643FF-6AE1-4F7D-98A8-1AEF708D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402-9B2D-4E98-803E-29E500A44A86}" type="datetimeFigureOut">
              <a:rPr lang="pl-PL" smtClean="0"/>
              <a:t>11.08.2022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708DE6EF-2BE9-42F9-B41B-9BF4CD81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46B57EA-0A2F-41C2-9139-4BF347B8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ECF6-DE59-4E0E-AA39-7C805F46ED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62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284BE5B-F949-4F89-94F2-BFBBD91A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AFA33F2B-995C-4D32-8973-085C5EA28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E8BE910-F1E1-46FE-8885-987E1592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402-9B2D-4E98-803E-29E500A44A86}" type="datetimeFigureOut">
              <a:rPr lang="pl-PL" smtClean="0"/>
              <a:t>11.08.2022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CD82C63-212E-404B-8DD9-2A90A592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39991611-8F75-471B-BE58-F9F9E170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ECF6-DE59-4E0E-AA39-7C805F46ED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107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22220965-F142-4B0F-A359-24321DAA0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B3F81084-3745-4428-8283-B01D94CB4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D30A53E1-191B-48CC-9CA1-8286803A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402-9B2D-4E98-803E-29E500A44A86}" type="datetimeFigureOut">
              <a:rPr lang="pl-PL" smtClean="0"/>
              <a:t>11.08.2022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EC2EB03-42D4-4C1D-8BA3-3AC92DCF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7DBF828-2110-497A-BD5D-2AF559F6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ECF6-DE59-4E0E-AA39-7C805F46ED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10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1528216-60D2-4FD1-B592-88D2EEA7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A408FCE-3F82-4130-B7D1-9833A41D1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81E5175-0668-4BCE-AA1A-0AEC2AEBD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402-9B2D-4E98-803E-29E500A44A86}" type="datetimeFigureOut">
              <a:rPr lang="pl-PL" smtClean="0"/>
              <a:t>11.08.2022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A77B305-57CF-48D0-821B-523340A8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29733A6-5B88-441A-A2A0-37052B0F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ECF6-DE59-4E0E-AA39-7C805F46ED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66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284B069-1B55-4BFD-A2DF-70100402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9975B73B-5A79-4350-A26C-9C9C4EA77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92DD201C-CB29-434E-AB6C-1C29F207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402-9B2D-4E98-803E-29E500A44A86}" type="datetimeFigureOut">
              <a:rPr lang="pl-PL" smtClean="0"/>
              <a:t>11.08.2022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E82B1EC-725A-4273-BDB6-3C947C62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B47066F-CD93-4E35-ACD1-57E8B6AE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ECF6-DE59-4E0E-AA39-7C805F46ED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88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8FCB819-18F8-4252-A581-5CA0A024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9A2607C-27B2-4A1F-9BAF-F0E10DDC6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62301E72-382D-4BDB-A9CC-D4B8EF8D2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CE3C22A5-ABC6-4E5A-BB0D-0A654B0A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402-9B2D-4E98-803E-29E500A44A86}" type="datetimeFigureOut">
              <a:rPr lang="pl-PL" smtClean="0"/>
              <a:t>11.08.2022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DFE6FCFC-E286-478E-B2F7-69B15816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D85B6168-C188-4B57-9906-E79817A2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ECF6-DE59-4E0E-AA39-7C805F46ED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50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8611BFA-0E25-4CF0-AE1F-1CAF0EC7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5935F245-19FB-47C1-82AA-30B762284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E770FC00-87A8-4F46-904C-0CAD77EFB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75C47048-0CFE-4483-87EA-CB8BAE7D7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4D96F82E-C933-4905-8E19-473E5FD4C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DCC5D9AC-F25B-4B5B-ADDE-FFAD26BA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402-9B2D-4E98-803E-29E500A44A86}" type="datetimeFigureOut">
              <a:rPr lang="pl-PL" smtClean="0"/>
              <a:t>11.08.2022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71795884-2DCA-4A27-A4D6-ADFA8141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42A333BF-FD98-48A6-80D6-896D7EA3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ECF6-DE59-4E0E-AA39-7C805F46ED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56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483F0C9-1CF6-48F3-9694-0E3BEB8E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15697D06-AFAF-480B-A992-F03967EF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402-9B2D-4E98-803E-29E500A44A86}" type="datetimeFigureOut">
              <a:rPr lang="pl-PL" smtClean="0"/>
              <a:t>11.08.2022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DA73E4C9-275A-446E-8F89-868A092E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FAC20A0E-CF41-49B8-9E4A-2AE086C3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ECF6-DE59-4E0E-AA39-7C805F46ED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7620FAE3-8734-496C-98B2-151D3C7D3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402-9B2D-4E98-803E-29E500A44A86}" type="datetimeFigureOut">
              <a:rPr lang="pl-PL" smtClean="0"/>
              <a:t>11.08.2022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B89A0F3D-733C-4EED-AAD7-51A19CE7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A8000EC5-4296-432F-980B-5AC40DCE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ECF6-DE59-4E0E-AA39-7C805F46ED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22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286F705-5AE3-4331-B702-BCB8FBBC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1776F2-5808-4887-92B4-54B799958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331C726B-501A-456C-99C2-32CD8D9A5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B49742B1-6E8D-4349-A961-C1EEAB80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402-9B2D-4E98-803E-29E500A44A86}" type="datetimeFigureOut">
              <a:rPr lang="pl-PL" smtClean="0"/>
              <a:t>11.08.2022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9419CBD3-BE5B-4603-A51A-CF504051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D2958954-7A0F-4241-8C9E-1F20BAE6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ECF6-DE59-4E0E-AA39-7C805F46ED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23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A9AB1CD-64BD-4A78-8547-063798D6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BF287A9F-A21E-4259-BA07-CDD3C5D01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9628D0AD-2223-4301-B8B7-F525EE85B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0477749A-6370-4E4F-A622-995BA161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402-9B2D-4E98-803E-29E500A44A86}" type="datetimeFigureOut">
              <a:rPr lang="pl-PL" smtClean="0"/>
              <a:t>11.08.2022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0697E648-4545-4D32-BC5C-28690382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7E8DD1D6-13BE-4095-A937-D1101893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ECF6-DE59-4E0E-AA39-7C805F46ED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56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C79ED0C2-F8A7-4A39-82F3-924902FA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5A359DBF-FED7-4637-A4AA-76828CF33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D3343687-CEAA-4C95-8581-CDC0A0E13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9402-9B2D-4E98-803E-29E500A44A86}" type="datetimeFigureOut">
              <a:rPr lang="pl-PL" smtClean="0"/>
              <a:t>11.08.2022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3236CD4-55DF-4C49-B602-45DA0D9F2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B6439CF-DD28-415C-BBAB-4F8708196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FECF6-DE59-4E0E-AA39-7C805F46ED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79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6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5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52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70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66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10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2978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0</Words>
  <Application>Microsoft Office PowerPoint</Application>
  <PresentationFormat>Niestandardowy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Wilk</dc:creator>
  <cp:lastModifiedBy>User</cp:lastModifiedBy>
  <cp:revision>79</cp:revision>
  <dcterms:created xsi:type="dcterms:W3CDTF">2022-06-20T14:19:55Z</dcterms:created>
  <dcterms:modified xsi:type="dcterms:W3CDTF">2022-08-11T17:05:20Z</dcterms:modified>
</cp:coreProperties>
</file>