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8110-DFB7-4961-9F9F-CDE72108601F}" type="datetimeFigureOut">
              <a:rPr lang="pl-PL" smtClean="0"/>
              <a:pPr/>
              <a:t>29.05.2019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Pokaz na ekranie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Lap001</dc:creator>
  <cp:lastModifiedBy>MW</cp:lastModifiedBy>
  <cp:revision>24</cp:revision>
  <dcterms:created xsi:type="dcterms:W3CDTF">2014-03-11T10:43:25Z</dcterms:created>
  <dcterms:modified xsi:type="dcterms:W3CDTF">2019-05-29T11:30:58Z</dcterms:modified>
</cp:coreProperties>
</file>