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5CFB483-3A20-47CE-9400-F65ABB19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F1BAE58-F938-405C-8C95-C2F56D154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5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D9283A1-16C8-4AF9-A2FF-2986FB2E2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32F05CD-B83C-4F84-A920-F1DF089E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0"/>
            <a:ext cx="9144000" cy="68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0DF34E3-C24E-4168-9565-B125B94A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26</cp:revision>
  <dcterms:created xsi:type="dcterms:W3CDTF">2019-07-20T08:08:19Z</dcterms:created>
  <dcterms:modified xsi:type="dcterms:W3CDTF">2021-02-07T09:11:11Z</dcterms:modified>
</cp:coreProperties>
</file>