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s/slide119.xml" ContentType="application/vnd.openxmlformats-officedocument.presentationml.slide+xml"/>
  <Override PartName="/ppt/slides/slide13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137.xml" ContentType="application/vnd.openxmlformats-officedocument.presentationml.slide+xml"/>
  <Override PartName="/ppt/slides/slide146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4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8"/>
  </p:notesMasterIdLst>
  <p:sldIdLst>
    <p:sldId id="256" r:id="rId2"/>
    <p:sldId id="373" r:id="rId3"/>
    <p:sldId id="285" r:id="rId4"/>
    <p:sldId id="292" r:id="rId5"/>
    <p:sldId id="293" r:id="rId6"/>
    <p:sldId id="294" r:id="rId7"/>
    <p:sldId id="257" r:id="rId8"/>
    <p:sldId id="262" r:id="rId9"/>
    <p:sldId id="258" r:id="rId10"/>
    <p:sldId id="286" r:id="rId11"/>
    <p:sldId id="295" r:id="rId12"/>
    <p:sldId id="296" r:id="rId13"/>
    <p:sldId id="297" r:id="rId14"/>
    <p:sldId id="259" r:id="rId15"/>
    <p:sldId id="260" r:id="rId16"/>
    <p:sldId id="261" r:id="rId17"/>
    <p:sldId id="263" r:id="rId18"/>
    <p:sldId id="388" r:id="rId19"/>
    <p:sldId id="417" r:id="rId20"/>
    <p:sldId id="416" r:id="rId21"/>
    <p:sldId id="418" r:id="rId22"/>
    <p:sldId id="374" r:id="rId23"/>
    <p:sldId id="375" r:id="rId24"/>
    <p:sldId id="406" r:id="rId25"/>
    <p:sldId id="401" r:id="rId26"/>
    <p:sldId id="402" r:id="rId27"/>
    <p:sldId id="403" r:id="rId28"/>
    <p:sldId id="404" r:id="rId29"/>
    <p:sldId id="405" r:id="rId30"/>
    <p:sldId id="407" r:id="rId31"/>
    <p:sldId id="408" r:id="rId32"/>
    <p:sldId id="409" r:id="rId33"/>
    <p:sldId id="410" r:id="rId34"/>
    <p:sldId id="411" r:id="rId35"/>
    <p:sldId id="412" r:id="rId36"/>
    <p:sldId id="413" r:id="rId37"/>
    <p:sldId id="284" r:id="rId38"/>
    <p:sldId id="267" r:id="rId39"/>
    <p:sldId id="268" r:id="rId40"/>
    <p:sldId id="419" r:id="rId41"/>
    <p:sldId id="420" r:id="rId42"/>
    <p:sldId id="269" r:id="rId43"/>
    <p:sldId id="273" r:id="rId44"/>
    <p:sldId id="414" r:id="rId45"/>
    <p:sldId id="415" r:id="rId46"/>
    <p:sldId id="283" r:id="rId47"/>
    <p:sldId id="271" r:id="rId48"/>
    <p:sldId id="270" r:id="rId49"/>
    <p:sldId id="278" r:id="rId50"/>
    <p:sldId id="288" r:id="rId51"/>
    <p:sldId id="289" r:id="rId52"/>
    <p:sldId id="290" r:id="rId53"/>
    <p:sldId id="291" r:id="rId54"/>
    <p:sldId id="299" r:id="rId55"/>
    <p:sldId id="300" r:id="rId56"/>
    <p:sldId id="301" r:id="rId57"/>
    <p:sldId id="302" r:id="rId58"/>
    <p:sldId id="298" r:id="rId59"/>
    <p:sldId id="303" r:id="rId60"/>
    <p:sldId id="399" r:id="rId61"/>
    <p:sldId id="422" r:id="rId62"/>
    <p:sldId id="423" r:id="rId63"/>
    <p:sldId id="424" r:id="rId64"/>
    <p:sldId id="425" r:id="rId65"/>
    <p:sldId id="335" r:id="rId66"/>
    <p:sldId id="398" r:id="rId67"/>
    <p:sldId id="332" r:id="rId68"/>
    <p:sldId id="338" r:id="rId69"/>
    <p:sldId id="337" r:id="rId70"/>
    <p:sldId id="306" r:id="rId71"/>
    <p:sldId id="330" r:id="rId72"/>
    <p:sldId id="331" r:id="rId73"/>
    <p:sldId id="396" r:id="rId74"/>
    <p:sldId id="307" r:id="rId75"/>
    <p:sldId id="308" r:id="rId76"/>
    <p:sldId id="376" r:id="rId77"/>
    <p:sldId id="377" r:id="rId78"/>
    <p:sldId id="378" r:id="rId79"/>
    <p:sldId id="379" r:id="rId80"/>
    <p:sldId id="334" r:id="rId81"/>
    <p:sldId id="333" r:id="rId82"/>
    <p:sldId id="282" r:id="rId83"/>
    <p:sldId id="280" r:id="rId84"/>
    <p:sldId id="309" r:id="rId85"/>
    <p:sldId id="310" r:id="rId86"/>
    <p:sldId id="311" r:id="rId87"/>
    <p:sldId id="312" r:id="rId88"/>
    <p:sldId id="380" r:id="rId89"/>
    <p:sldId id="381" r:id="rId90"/>
    <p:sldId id="382" r:id="rId91"/>
    <p:sldId id="383" r:id="rId92"/>
    <p:sldId id="384" r:id="rId93"/>
    <p:sldId id="385" r:id="rId94"/>
    <p:sldId id="386" r:id="rId95"/>
    <p:sldId id="387" r:id="rId96"/>
    <p:sldId id="313" r:id="rId97"/>
    <p:sldId id="421" r:id="rId98"/>
    <p:sldId id="277" r:id="rId99"/>
    <p:sldId id="275" r:id="rId100"/>
    <p:sldId id="393" r:id="rId101"/>
    <p:sldId id="394" r:id="rId102"/>
    <p:sldId id="339" r:id="rId103"/>
    <p:sldId id="276" r:id="rId104"/>
    <p:sldId id="315" r:id="rId105"/>
    <p:sldId id="316" r:id="rId106"/>
    <p:sldId id="344" r:id="rId107"/>
    <p:sldId id="341" r:id="rId108"/>
    <p:sldId id="345" r:id="rId109"/>
    <p:sldId id="340" r:id="rId110"/>
    <p:sldId id="346" r:id="rId111"/>
    <p:sldId id="347" r:id="rId112"/>
    <p:sldId id="348" r:id="rId113"/>
    <p:sldId id="349" r:id="rId114"/>
    <p:sldId id="350" r:id="rId115"/>
    <p:sldId id="351" r:id="rId116"/>
    <p:sldId id="352" r:id="rId117"/>
    <p:sldId id="324" r:id="rId118"/>
    <p:sldId id="353" r:id="rId119"/>
    <p:sldId id="354" r:id="rId120"/>
    <p:sldId id="355" r:id="rId121"/>
    <p:sldId id="356" r:id="rId122"/>
    <p:sldId id="390" r:id="rId123"/>
    <p:sldId id="322" r:id="rId124"/>
    <p:sldId id="357" r:id="rId125"/>
    <p:sldId id="358" r:id="rId126"/>
    <p:sldId id="359" r:id="rId127"/>
    <p:sldId id="360" r:id="rId128"/>
    <p:sldId id="343" r:id="rId129"/>
    <p:sldId id="361" r:id="rId130"/>
    <p:sldId id="362" r:id="rId131"/>
    <p:sldId id="363" r:id="rId132"/>
    <p:sldId id="364" r:id="rId133"/>
    <p:sldId id="366" r:id="rId134"/>
    <p:sldId id="367" r:id="rId135"/>
    <p:sldId id="319" r:id="rId136"/>
    <p:sldId id="400" r:id="rId137"/>
    <p:sldId id="320" r:id="rId138"/>
    <p:sldId id="368" r:id="rId139"/>
    <p:sldId id="369" r:id="rId140"/>
    <p:sldId id="365" r:id="rId141"/>
    <p:sldId id="370" r:id="rId142"/>
    <p:sldId id="372" r:id="rId143"/>
    <p:sldId id="395" r:id="rId144"/>
    <p:sldId id="371" r:id="rId145"/>
    <p:sldId id="391" r:id="rId146"/>
    <p:sldId id="392" r:id="rId14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164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4682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notesMaster" Target="notesMasters/notesMaster1.xml"/><Relationship Id="rId15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0C99EF-6922-475A-8732-93FF1AB3A433}" type="datetimeFigureOut">
              <a:rPr lang="pl-PL" smtClean="0"/>
              <a:pPr/>
              <a:t>10.01.2018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DC4FF7-648A-4349-9652-E5414C87E62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259011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40C7-AA1A-4D77-A263-45B3294A9261}" type="datetimeFigureOut">
              <a:rPr lang="pl-PL" smtClean="0"/>
              <a:pPr/>
              <a:t>10.01.2018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CE6D9-A7B8-4074-8BC5-81D98F939D3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40C7-AA1A-4D77-A263-45B3294A9261}" type="datetimeFigureOut">
              <a:rPr lang="pl-PL" smtClean="0"/>
              <a:pPr/>
              <a:t>10.01.2018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CE6D9-A7B8-4074-8BC5-81D98F939D3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40C7-AA1A-4D77-A263-45B3294A9261}" type="datetimeFigureOut">
              <a:rPr lang="pl-PL" smtClean="0"/>
              <a:pPr/>
              <a:t>10.01.2018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CE6D9-A7B8-4074-8BC5-81D98F939D3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40C7-AA1A-4D77-A263-45B3294A9261}" type="datetimeFigureOut">
              <a:rPr lang="pl-PL" smtClean="0"/>
              <a:pPr/>
              <a:t>10.01.2018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CE6D9-A7B8-4074-8BC5-81D98F939D3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40C7-AA1A-4D77-A263-45B3294A9261}" type="datetimeFigureOut">
              <a:rPr lang="pl-PL" smtClean="0"/>
              <a:pPr/>
              <a:t>10.01.2018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CE6D9-A7B8-4074-8BC5-81D98F939D3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40C7-AA1A-4D77-A263-45B3294A9261}" type="datetimeFigureOut">
              <a:rPr lang="pl-PL" smtClean="0"/>
              <a:pPr/>
              <a:t>10.01.2018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CE6D9-A7B8-4074-8BC5-81D98F939D3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40C7-AA1A-4D77-A263-45B3294A9261}" type="datetimeFigureOut">
              <a:rPr lang="pl-PL" smtClean="0"/>
              <a:pPr/>
              <a:t>10.01.2018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CE6D9-A7B8-4074-8BC5-81D98F939D3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40C7-AA1A-4D77-A263-45B3294A9261}" type="datetimeFigureOut">
              <a:rPr lang="pl-PL" smtClean="0"/>
              <a:pPr/>
              <a:t>10.01.2018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CE6D9-A7B8-4074-8BC5-81D98F939D3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40C7-AA1A-4D77-A263-45B3294A9261}" type="datetimeFigureOut">
              <a:rPr lang="pl-PL" smtClean="0"/>
              <a:pPr/>
              <a:t>10.01.2018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CE6D9-A7B8-4074-8BC5-81D98F939D3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40C7-AA1A-4D77-A263-45B3294A9261}" type="datetimeFigureOut">
              <a:rPr lang="pl-PL" smtClean="0"/>
              <a:pPr/>
              <a:t>10.01.2018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CE6D9-A7B8-4074-8BC5-81D98F939D3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40C7-AA1A-4D77-A263-45B3294A9261}" type="datetimeFigureOut">
              <a:rPr lang="pl-PL" smtClean="0"/>
              <a:pPr/>
              <a:t>10.01.2018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CE6D9-A7B8-4074-8BC5-81D98F939D3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840C7-AA1A-4D77-A263-45B3294A9261}" type="datetimeFigureOut">
              <a:rPr lang="pl-PL" smtClean="0"/>
              <a:pPr/>
              <a:t>10.01.2018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CE6D9-A7B8-4074-8BC5-81D98F939D3F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642918"/>
            <a:ext cx="9144000" cy="2286016"/>
          </a:xfrm>
        </p:spPr>
        <p:txBody>
          <a:bodyPr>
            <a:noAutofit/>
          </a:bodyPr>
          <a:lstStyle/>
          <a:p>
            <a:r>
              <a:rPr lang="pl-PL" sz="88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PRACE </a:t>
            </a:r>
            <a:br>
              <a:rPr lang="pl-PL" sz="88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pl-PL" sz="88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PROJEKTOWE</a:t>
            </a:r>
            <a:endParaRPr lang="pl-PL" sz="8800" b="1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3071810"/>
            <a:ext cx="9144000" cy="3643338"/>
          </a:xfrm>
        </p:spPr>
        <p:txBody>
          <a:bodyPr>
            <a:normAutofit fontScale="47500" lnSpcReduction="20000"/>
          </a:bodyPr>
          <a:lstStyle/>
          <a:p>
            <a:endParaRPr lang="pl-PL" sz="18500" dirty="0" smtClean="0">
              <a:solidFill>
                <a:srgbClr val="FF0000"/>
              </a:solidFill>
            </a:endParaRPr>
          </a:p>
          <a:p>
            <a:r>
              <a:rPr lang="pl-PL" sz="10000" dirty="0" smtClean="0">
                <a:solidFill>
                  <a:srgbClr val="FF0000"/>
                </a:solidFill>
                <a:latin typeface="Arial Black" pitchFamily="34" charset="0"/>
              </a:rPr>
              <a:t>PRACOWNIA PODSTAW KONSTRUKCJI MASZYN</a:t>
            </a:r>
          </a:p>
          <a:p>
            <a:endParaRPr lang="pl-PL" sz="600" dirty="0">
              <a:solidFill>
                <a:srgbClr val="FF0000"/>
              </a:solidFill>
            </a:endParaRPr>
          </a:p>
          <a:p>
            <a:endParaRPr lang="pl-PL" dirty="0" smtClean="0">
              <a:solidFill>
                <a:srgbClr val="FF0000"/>
              </a:solidFill>
            </a:endParaRPr>
          </a:p>
          <a:p>
            <a:endParaRPr lang="pl-PL" dirty="0">
              <a:solidFill>
                <a:srgbClr val="FF0000"/>
              </a:solidFill>
            </a:endParaRPr>
          </a:p>
          <a:p>
            <a:pPr algn="r"/>
            <a:endParaRPr lang="pl-PL" sz="2400" b="1" dirty="0" smtClean="0">
              <a:solidFill>
                <a:srgbClr val="FF0000"/>
              </a:solidFill>
            </a:endParaRPr>
          </a:p>
          <a:p>
            <a:pPr algn="r"/>
            <a:r>
              <a:rPr lang="pl-PL" sz="4500" b="1" dirty="0" smtClean="0">
                <a:solidFill>
                  <a:schemeClr val="tx1"/>
                </a:solidFill>
              </a:rPr>
              <a:t>mgr inż. Mieczysław Wilk</a:t>
            </a:r>
          </a:p>
          <a:p>
            <a:endParaRPr lang="pl-PL" dirty="0">
              <a:solidFill>
                <a:srgbClr val="FF0000"/>
              </a:solidFill>
            </a:endParaRPr>
          </a:p>
          <a:p>
            <a:endParaRPr lang="pl-PL" dirty="0" smtClean="0">
              <a:solidFill>
                <a:srgbClr val="FF0000"/>
              </a:solidFill>
            </a:endParaRPr>
          </a:p>
          <a:p>
            <a:endParaRPr lang="pl-PL" dirty="0">
              <a:solidFill>
                <a:srgbClr val="FF0000"/>
              </a:solidFill>
            </a:endParaRPr>
          </a:p>
          <a:p>
            <a:endParaRPr lang="pl-PL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0" y="2285992"/>
            <a:ext cx="9144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500" dirty="0" smtClean="0">
                <a:solidFill>
                  <a:srgbClr val="00B0F0"/>
                </a:solidFill>
                <a:latin typeface="Arial Black" pitchFamily="34" charset="0"/>
              </a:rPr>
              <a:t>BELKA</a:t>
            </a:r>
            <a:endParaRPr lang="pl-PL" sz="11500" dirty="0">
              <a:solidFill>
                <a:srgbClr val="00B0F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6" y="0"/>
            <a:ext cx="913853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0396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"/>
            <a:ext cx="83529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0382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41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1667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975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4767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7484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0600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4926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8" y="0"/>
            <a:ext cx="91272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0675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84604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6448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0991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4785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 contrast="10000"/>
          </a:blip>
          <a:srcRect/>
          <a:stretch>
            <a:fillRect/>
          </a:stretch>
        </p:blipFill>
        <p:spPr bwMode="auto">
          <a:xfrm>
            <a:off x="0" y="0"/>
            <a:ext cx="91486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9987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3622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4000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5043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9915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3218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3637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4706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425" y="-1"/>
            <a:ext cx="9150425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7543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81" y="0"/>
            <a:ext cx="91287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6716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40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4295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"/>
            <a:ext cx="8748464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0871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1"/>
            <a:ext cx="9144000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4697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0" y="0"/>
            <a:ext cx="915312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ldocs.org/pars_docs/refs/199/198514/198514_html_20a8275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0"/>
            <a:ext cx="658745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8152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2348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2930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9055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612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33413"/>
            <a:ext cx="914400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16294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29600" cy="5328592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pl-PL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1. KRATOWNICA PŁASKA</a:t>
            </a:r>
            <a:br>
              <a:rPr lang="pl-PL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</a:br>
            <a:r>
              <a:rPr lang="pl-PL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pl-PL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</a:br>
            <a:r>
              <a:rPr lang="pl-PL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2. BELKA</a:t>
            </a:r>
            <a:br>
              <a:rPr lang="pl-PL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</a:br>
            <a:r>
              <a:rPr lang="pl-PL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pl-PL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</a:br>
            <a:r>
              <a:rPr lang="pl-PL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3. POŁĄCZENIE NITOWE</a:t>
            </a:r>
            <a:br>
              <a:rPr lang="pl-PL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</a:br>
            <a:r>
              <a:rPr lang="pl-PL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pl-PL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</a:br>
            <a:r>
              <a:rPr lang="pl-PL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4. WAŁ MASZYNOWY</a:t>
            </a:r>
            <a:br>
              <a:rPr lang="pl-PL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</a:br>
            <a:r>
              <a:rPr lang="pl-PL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pl-PL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</a:br>
            <a:r>
              <a:rPr lang="pl-PL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5. PRZEKŁADNIA ZEBATA</a:t>
            </a:r>
            <a:endParaRPr lang="pl-PL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228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438241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51" y="247383"/>
            <a:ext cx="9112697" cy="6363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38523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www.trakcja.rail.pl/images/articles/trakcja/pol_bramka_new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4760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0" y="1714488"/>
            <a:ext cx="9144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0" dirty="0" smtClean="0">
                <a:solidFill>
                  <a:srgbClr val="FFFF00"/>
                </a:solidFill>
                <a:latin typeface="Arial Black" pitchFamily="34" charset="0"/>
              </a:rPr>
              <a:t>KRATOWNICA</a:t>
            </a:r>
          </a:p>
          <a:p>
            <a:pPr algn="ctr"/>
            <a:r>
              <a:rPr lang="pl-PL" sz="8000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</a:p>
          <a:p>
            <a:pPr algn="ctr"/>
            <a:r>
              <a:rPr lang="pl-PL" sz="8000" dirty="0" smtClean="0">
                <a:solidFill>
                  <a:srgbClr val="FFFF00"/>
                </a:solidFill>
                <a:latin typeface="Arial Black" pitchFamily="34" charset="0"/>
              </a:rPr>
              <a:t>PŁASKA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upload.wikimedia.org/wikipedia/commons/f/fa/Knotenblech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0" y="1142984"/>
            <a:ext cx="91440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800" dirty="0" smtClean="0">
                <a:solidFill>
                  <a:srgbClr val="FFFF00"/>
                </a:solidFill>
                <a:latin typeface="Arial Black" pitchFamily="34" charset="0"/>
              </a:rPr>
              <a:t>POŁĄCZENIE</a:t>
            </a:r>
          </a:p>
          <a:p>
            <a:pPr algn="ctr"/>
            <a:r>
              <a:rPr lang="pl-PL" sz="8800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</a:p>
          <a:p>
            <a:pPr algn="ctr"/>
            <a:r>
              <a:rPr lang="pl-PL" sz="8800" dirty="0" smtClean="0">
                <a:solidFill>
                  <a:srgbClr val="FFFF00"/>
                </a:solidFill>
                <a:latin typeface="Arial Black" pitchFamily="34" charset="0"/>
              </a:rPr>
              <a:t>NITOWANE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31001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4000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25075" cy="705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&amp;lstrok; ko&amp;lstrok;a z&amp;eogon;bate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0" y="1357298"/>
            <a:ext cx="9144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0" dirty="0" smtClean="0">
                <a:latin typeface="Arial Black" pitchFamily="34" charset="0"/>
              </a:rPr>
              <a:t>WAŁ</a:t>
            </a:r>
          </a:p>
          <a:p>
            <a:pPr algn="ctr"/>
            <a:r>
              <a:rPr lang="pl-PL" sz="8000" dirty="0" smtClean="0">
                <a:latin typeface="Arial Black" pitchFamily="34" charset="0"/>
              </a:rPr>
              <a:t> </a:t>
            </a:r>
          </a:p>
          <a:p>
            <a:pPr algn="ctr"/>
            <a:r>
              <a:rPr lang="pl-PL" sz="8000" dirty="0" smtClean="0">
                <a:latin typeface="Arial Black" pitchFamily="34" charset="0"/>
              </a:rPr>
              <a:t>MASZYNOWY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8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1223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8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5091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1526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5889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6860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15_D1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5595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kmprojekt.waw.pl/attachments/Image/wa__ek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kmprojekt.waw.pl/attachments/Image/wa__e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1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http://fc01.deviantart.net/fs70/f/2012/262/1/a/reduktor_solid_works_by_bogodar-d5f7w2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e tekstowe 2"/>
          <p:cNvSpPr txBox="1"/>
          <p:nvPr/>
        </p:nvSpPr>
        <p:spPr>
          <a:xfrm>
            <a:off x="0" y="2428868"/>
            <a:ext cx="91440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0" dirty="0" smtClean="0">
                <a:solidFill>
                  <a:srgbClr val="FFFF00"/>
                </a:solidFill>
                <a:latin typeface="Arial Black" pitchFamily="34" charset="0"/>
              </a:rPr>
              <a:t>PRZEKŁADNIA </a:t>
            </a:r>
          </a:p>
          <a:p>
            <a:pPr algn="ctr"/>
            <a:r>
              <a:rPr lang="pl-PL" sz="8000" dirty="0" smtClean="0">
                <a:solidFill>
                  <a:srgbClr val="FFFF00"/>
                </a:solidFill>
                <a:latin typeface="Arial Black" pitchFamily="34" charset="0"/>
              </a:rPr>
              <a:t>ZĘBATA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2756</TotalTime>
  <Words>26</Words>
  <Application>Microsoft Office PowerPoint</Application>
  <PresentationFormat>Pokaz na ekranie (4:3)</PresentationFormat>
  <Paragraphs>23</Paragraphs>
  <Slides>146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146</vt:i4>
      </vt:variant>
    </vt:vector>
  </HeadingPairs>
  <TitlesOfParts>
    <vt:vector size="147" baseType="lpstr">
      <vt:lpstr>Motyw pakietu Office</vt:lpstr>
      <vt:lpstr>PRACE  PROJEKTOWE</vt:lpstr>
      <vt:lpstr>1. KRATOWNICA PŁASKA  2. BELKA  3. POŁĄCZENIE NITOWE  4. WAŁ MASZYNOWY  5. PRZEKŁADNIA ZEBATA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Slajd 60</vt:lpstr>
      <vt:lpstr>Slajd 61</vt:lpstr>
      <vt:lpstr>Slajd 62</vt:lpstr>
      <vt:lpstr>Slajd 63</vt:lpstr>
      <vt:lpstr>Slajd 64</vt:lpstr>
      <vt:lpstr>Slajd 65</vt:lpstr>
      <vt:lpstr>Slajd 66</vt:lpstr>
      <vt:lpstr>Slajd 67</vt:lpstr>
      <vt:lpstr>Slajd 68</vt:lpstr>
      <vt:lpstr>Slajd 69</vt:lpstr>
      <vt:lpstr>Slajd 70</vt:lpstr>
      <vt:lpstr>Slajd 71</vt:lpstr>
      <vt:lpstr>Slajd 72</vt:lpstr>
      <vt:lpstr>Slajd 73</vt:lpstr>
      <vt:lpstr>Slajd 74</vt:lpstr>
      <vt:lpstr>Slajd 75</vt:lpstr>
      <vt:lpstr>Slajd 76</vt:lpstr>
      <vt:lpstr>Slajd 77</vt:lpstr>
      <vt:lpstr>Slajd 78</vt:lpstr>
      <vt:lpstr>Slajd 79</vt:lpstr>
      <vt:lpstr>Slajd 80</vt:lpstr>
      <vt:lpstr>Slajd 81</vt:lpstr>
      <vt:lpstr>Slajd 82</vt:lpstr>
      <vt:lpstr>Slajd 83</vt:lpstr>
      <vt:lpstr>Slajd 84</vt:lpstr>
      <vt:lpstr>Slajd 85</vt:lpstr>
      <vt:lpstr>Slajd 86</vt:lpstr>
      <vt:lpstr>Slajd 87</vt:lpstr>
      <vt:lpstr>Slajd 88</vt:lpstr>
      <vt:lpstr>Slajd 89</vt:lpstr>
      <vt:lpstr>Slajd 90</vt:lpstr>
      <vt:lpstr>Slajd 91</vt:lpstr>
      <vt:lpstr>Slajd 92</vt:lpstr>
      <vt:lpstr>Slajd 93</vt:lpstr>
      <vt:lpstr>Slajd 94</vt:lpstr>
      <vt:lpstr>Slajd 95</vt:lpstr>
      <vt:lpstr>Slajd 96</vt:lpstr>
      <vt:lpstr>Slajd 97</vt:lpstr>
      <vt:lpstr>Slajd 98</vt:lpstr>
      <vt:lpstr>Slajd 99</vt:lpstr>
      <vt:lpstr>Slajd 100</vt:lpstr>
      <vt:lpstr>Slajd 101</vt:lpstr>
      <vt:lpstr>Slajd 102</vt:lpstr>
      <vt:lpstr>Slajd 103</vt:lpstr>
      <vt:lpstr>Slajd 104</vt:lpstr>
      <vt:lpstr>Slajd 105</vt:lpstr>
      <vt:lpstr>Slajd 106</vt:lpstr>
      <vt:lpstr>Slajd 107</vt:lpstr>
      <vt:lpstr>Slajd 108</vt:lpstr>
      <vt:lpstr>Slajd 109</vt:lpstr>
      <vt:lpstr>Slajd 110</vt:lpstr>
      <vt:lpstr>Slajd 111</vt:lpstr>
      <vt:lpstr>Slajd 112</vt:lpstr>
      <vt:lpstr>Slajd 113</vt:lpstr>
      <vt:lpstr>Slajd 114</vt:lpstr>
      <vt:lpstr>Slajd 115</vt:lpstr>
      <vt:lpstr>Slajd 116</vt:lpstr>
      <vt:lpstr>Slajd 117</vt:lpstr>
      <vt:lpstr>Slajd 118</vt:lpstr>
      <vt:lpstr>Slajd 119</vt:lpstr>
      <vt:lpstr>Slajd 120</vt:lpstr>
      <vt:lpstr>Slajd 121</vt:lpstr>
      <vt:lpstr>Slajd 122</vt:lpstr>
      <vt:lpstr>Slajd 123</vt:lpstr>
      <vt:lpstr>Slajd 124</vt:lpstr>
      <vt:lpstr>Slajd 125</vt:lpstr>
      <vt:lpstr>Slajd 126</vt:lpstr>
      <vt:lpstr>Slajd 127</vt:lpstr>
      <vt:lpstr>Slajd 128</vt:lpstr>
      <vt:lpstr>Slajd 129</vt:lpstr>
      <vt:lpstr>Slajd 130</vt:lpstr>
      <vt:lpstr>Slajd 131</vt:lpstr>
      <vt:lpstr>Slajd 132</vt:lpstr>
      <vt:lpstr>Slajd 133</vt:lpstr>
      <vt:lpstr>Slajd 134</vt:lpstr>
      <vt:lpstr>Slajd 135</vt:lpstr>
      <vt:lpstr>Slajd 136</vt:lpstr>
      <vt:lpstr>Slajd 137</vt:lpstr>
      <vt:lpstr>Slajd 138</vt:lpstr>
      <vt:lpstr>Slajd 139</vt:lpstr>
      <vt:lpstr>Slajd 140</vt:lpstr>
      <vt:lpstr>Slajd 141</vt:lpstr>
      <vt:lpstr>Slajd 142</vt:lpstr>
      <vt:lpstr>Slajd 143</vt:lpstr>
      <vt:lpstr>Slajd 144</vt:lpstr>
      <vt:lpstr>Slajd 145</vt:lpstr>
      <vt:lpstr>Slajd 146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PRACE  GRUPOWE</dc:title>
  <dc:creator>Mietek</dc:creator>
  <cp:lastModifiedBy>MW</cp:lastModifiedBy>
  <cp:revision>269</cp:revision>
  <dcterms:created xsi:type="dcterms:W3CDTF">2012-09-16T06:17:26Z</dcterms:created>
  <dcterms:modified xsi:type="dcterms:W3CDTF">2018-01-10T09:01:16Z</dcterms:modified>
</cp:coreProperties>
</file>