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EC768D-5209-4C51-B559-B16B810FA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0060D86-E816-4D1C-956D-161B0D33C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DD3A21-C7DD-4042-A1FE-EE22F30F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462B-06C6-446A-8275-AC124863679E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6DEBCE-7374-4F24-96C8-46699432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EA99EE-4E81-4534-9E2C-F80C2BB9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56E-1BA2-4D7E-B9FD-F4A31D2ED6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910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892D10-DCAF-4F31-AB37-B907C06D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65DCB03-2E54-4AC9-8F68-E4EBCE878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B7EFA2-34C1-428F-A428-50109AB9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462B-06C6-446A-8275-AC124863679E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412D94-F39D-4928-B168-0B22EBDE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F6E6E0-274B-4D61-BE6D-5245C688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56E-1BA2-4D7E-B9FD-F4A31D2ED6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10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DF5DE5C-D706-478E-97B2-A4D1710B7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047BD1E-F361-4AB5-B202-9B13C29BF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CF4200-B745-4551-98A9-D7618F3DE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462B-06C6-446A-8275-AC124863679E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07C624A-8FDF-4932-9D24-7CE99DD1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1BA2FF-8DD1-40FC-B580-A7304E69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56E-1BA2-4D7E-B9FD-F4A31D2ED6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939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6B7B23-EACE-4241-A135-86502D788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462EB3-8CA9-4AA1-859D-B98271A72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5A1584-4A4B-4FD8-9620-CAA8BD2E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462B-06C6-446A-8275-AC124863679E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00EC30-FD6C-44B3-8779-B5DEA8E6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5ED830-C7CE-499E-8901-595741E2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56E-1BA2-4D7E-B9FD-F4A31D2ED6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2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129D5D-3B8A-4E3F-9A0B-2E8288EE8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0D54B2-1C1D-4EDA-9008-89378BB50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D1B243-FC07-406D-8559-F6830937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462B-06C6-446A-8275-AC124863679E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38F630-D0A2-4A98-9284-F1CB2E6E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50B879-0C70-4175-AE43-B96EFB92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56E-1BA2-4D7E-B9FD-F4A31D2ED6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20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2A386F-861F-4055-8F27-DEAF55B52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1815DE-2589-40FE-91B5-F86DD5CAF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3897BB5-17BB-42CB-AEE3-178BECE2E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76B1C9A-E710-4276-BAC9-1BCB64E9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462B-06C6-446A-8275-AC124863679E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C86397C-DA60-4833-BA40-DA85728E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C7758F1-0E2E-4E94-9EFA-FA2D203C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56E-1BA2-4D7E-B9FD-F4A31D2ED6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601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B7763B-26DE-4286-BFC8-493239E3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6B456D-C0FA-4652-9563-AED10269B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1FCD5D5-0781-4E00-BAF3-95793DBF0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B30A26F-4596-45BB-BF63-C5C44AA67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58FB7FC-3A1B-4F05-B97F-C7242E2C5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6FF0004-39E1-41E9-A06A-88DFABAA0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462B-06C6-446A-8275-AC124863679E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7862538-54FA-407A-AA92-BF1885F2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6C7CCF5-9BD3-4534-9903-1A473505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56E-1BA2-4D7E-B9FD-F4A31D2ED6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14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3F96F0-9481-406A-8A8A-10CB875F5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AE26444-56BB-43B8-BA11-E8F502935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462B-06C6-446A-8275-AC124863679E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F356282-7C7D-48EF-89F4-F3947EAC0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74249D9-1384-4944-BEE1-F86C7AB9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56E-1BA2-4D7E-B9FD-F4A31D2ED6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572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BB98A17-068E-482A-A4DA-45F2918E4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462B-06C6-446A-8275-AC124863679E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40D8BBF-8C4E-439B-A1A5-C2BC2228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7FD396A-F949-4612-9EE4-EADCAE12A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56E-1BA2-4D7E-B9FD-F4A31D2ED6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43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3E1119-DBFB-439E-A5C7-C1D0E655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2AF526-E88B-4E95-B5C2-54017B2C7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D7C40D1-F8B3-49B5-B6FF-0870D2990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3038A9-D40A-4880-9278-15DF9CD7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462B-06C6-446A-8275-AC124863679E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7C63286-BBA7-4644-8F8E-FF918E588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652C5A0-E9E3-4F4C-9BDF-7524865AD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56E-1BA2-4D7E-B9FD-F4A31D2ED6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085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B47291-72F1-4AB2-9ECD-797D48BD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BF08F7F-C0E9-419F-8B33-5BE486947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61BB94E-6B91-40F9-A972-B90826EC1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24A6BE-18B6-4595-9A54-3278BF49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462B-06C6-446A-8275-AC124863679E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FFAD2BA-04B2-4354-AB00-80239BF7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4262DC-E67C-4F3B-B759-7B30A995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56E-1BA2-4D7E-B9FD-F4A31D2ED6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87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7C1A257-74E1-488D-A014-44B1A7F9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484301-53DD-4E89-8AB9-A0B62737A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5C53E2-C20B-4A6E-A76C-1D9451B4E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C462B-06C6-446A-8275-AC124863679E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C5CF8A-AA4B-43FE-8C07-F2B89D467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59933B9-BE6E-4821-85D7-BC7C80AEE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4B56E-1BA2-4D7E-B9FD-F4A31D2ED6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415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E0EF4BE-1A10-477E-A596-9329362E4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1AC9CCA-50C3-475A-840C-7EB8AE816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3" y="0"/>
            <a:ext cx="12170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8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EC22F50-C846-465A-8B09-C6ECDAB8E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77959B1-C9CF-4256-AACE-C6872CD14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1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9DBF83D-7310-4D52-8B97-838A0CA69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4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7FA331F-659C-4512-9477-CDA56F019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467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Panoramiczny</PresentationFormat>
  <Paragraphs>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Mieczysław Wilk</dc:creator>
  <cp:lastModifiedBy>Mieczysław Wilk</cp:lastModifiedBy>
  <cp:revision>5</cp:revision>
  <dcterms:created xsi:type="dcterms:W3CDTF">2021-02-08T06:37:00Z</dcterms:created>
  <dcterms:modified xsi:type="dcterms:W3CDTF">2021-02-08T07:00:11Z</dcterms:modified>
</cp:coreProperties>
</file>