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79" r:id="rId5"/>
    <p:sldId id="281" r:id="rId6"/>
    <p:sldId id="282" r:id="rId7"/>
    <p:sldId id="283" r:id="rId8"/>
    <p:sldId id="28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07E48-4031-4BF6-9D11-2DF0CD9CB58C}" type="datetimeFigureOut">
              <a:rPr lang="pl-PL" smtClean="0"/>
              <a:pPr/>
              <a:t>2018-11-02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9BD3-04EA-48A5-9DC6-EC3D8A0DE32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8826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3"/>
            <a:ext cx="9144000" cy="685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079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649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357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0</Words>
  <Application>Microsoft Office PowerPoint</Application>
  <PresentationFormat>Pokaz na ekranie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1</cp:lastModifiedBy>
  <cp:revision>42</cp:revision>
  <dcterms:created xsi:type="dcterms:W3CDTF">2014-09-01T12:43:27Z</dcterms:created>
  <dcterms:modified xsi:type="dcterms:W3CDTF">2018-11-02T13:49:24Z</dcterms:modified>
</cp:coreProperties>
</file>