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60" r:id="rId16"/>
    <p:sldId id="272" r:id="rId1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E8952-6B4C-4844-B221-AB931B821E1C}" type="datetimeFigureOut">
              <a:rPr lang="pl-PL" smtClean="0"/>
              <a:pPr/>
              <a:t>05.11.2019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9DC1A-7ED9-43DF-9D1C-19D9619E2B6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E8952-6B4C-4844-B221-AB931B821E1C}" type="datetimeFigureOut">
              <a:rPr lang="pl-PL" smtClean="0"/>
              <a:pPr/>
              <a:t>05.11.2019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9DC1A-7ED9-43DF-9D1C-19D9619E2B6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E8952-6B4C-4844-B221-AB931B821E1C}" type="datetimeFigureOut">
              <a:rPr lang="pl-PL" smtClean="0"/>
              <a:pPr/>
              <a:t>05.11.2019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9DC1A-7ED9-43DF-9D1C-19D9619E2B6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E8952-6B4C-4844-B221-AB931B821E1C}" type="datetimeFigureOut">
              <a:rPr lang="pl-PL" smtClean="0"/>
              <a:pPr/>
              <a:t>05.11.2019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9DC1A-7ED9-43DF-9D1C-19D9619E2B6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E8952-6B4C-4844-B221-AB931B821E1C}" type="datetimeFigureOut">
              <a:rPr lang="pl-PL" smtClean="0"/>
              <a:pPr/>
              <a:t>05.11.2019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9DC1A-7ED9-43DF-9D1C-19D9619E2B6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E8952-6B4C-4844-B221-AB931B821E1C}" type="datetimeFigureOut">
              <a:rPr lang="pl-PL" smtClean="0"/>
              <a:pPr/>
              <a:t>05.11.2019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9DC1A-7ED9-43DF-9D1C-19D9619E2B6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E8952-6B4C-4844-B221-AB931B821E1C}" type="datetimeFigureOut">
              <a:rPr lang="pl-PL" smtClean="0"/>
              <a:pPr/>
              <a:t>05.11.2019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9DC1A-7ED9-43DF-9D1C-19D9619E2B6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E8952-6B4C-4844-B221-AB931B821E1C}" type="datetimeFigureOut">
              <a:rPr lang="pl-PL" smtClean="0"/>
              <a:pPr/>
              <a:t>05.11.2019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9DC1A-7ED9-43DF-9D1C-19D9619E2B6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E8952-6B4C-4844-B221-AB931B821E1C}" type="datetimeFigureOut">
              <a:rPr lang="pl-PL" smtClean="0"/>
              <a:pPr/>
              <a:t>05.11.2019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9DC1A-7ED9-43DF-9D1C-19D9619E2B6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E8952-6B4C-4844-B221-AB931B821E1C}" type="datetimeFigureOut">
              <a:rPr lang="pl-PL" smtClean="0"/>
              <a:pPr/>
              <a:t>05.11.2019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9DC1A-7ED9-43DF-9D1C-19D9619E2B6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E8952-6B4C-4844-B221-AB931B821E1C}" type="datetimeFigureOut">
              <a:rPr lang="pl-PL" smtClean="0"/>
              <a:pPr/>
              <a:t>05.11.2019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9DC1A-7ED9-43DF-9D1C-19D9619E2B6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E8952-6B4C-4844-B221-AB931B821E1C}" type="datetimeFigureOut">
              <a:rPr lang="pl-PL" smtClean="0"/>
              <a:pPr/>
              <a:t>05.11.2019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9DC1A-7ED9-43DF-9D1C-19D9619E2B65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9144000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Pokaz na ekranie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MW</dc:creator>
  <cp:lastModifiedBy>MW</cp:lastModifiedBy>
  <cp:revision>6</cp:revision>
  <dcterms:created xsi:type="dcterms:W3CDTF">2019-07-16T06:37:08Z</dcterms:created>
  <dcterms:modified xsi:type="dcterms:W3CDTF">2019-11-05T08:36:36Z</dcterms:modified>
</cp:coreProperties>
</file>