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7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1" r:id="rId13"/>
    <p:sldId id="265" r:id="rId14"/>
    <p:sldId id="273" r:id="rId15"/>
    <p:sldId id="274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4784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1948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1462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858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5565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1304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7899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8373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7293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864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8063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1404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05" y="0"/>
            <a:ext cx="91486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613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346"/>
            <a:ext cx="9144000" cy="684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312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5000"/>
                    </a14:imgEffect>
                    <a14:imgEffect>
                      <a14:brightnessContrast bright="-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877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5000"/>
                    </a14:imgEffect>
                    <a14:imgEffect>
                      <a14:brightnessContrast bright="-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4973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44334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5052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scontent.fwaw5-1.fna.fbcdn.net/v/t1.0-9/50081017_997569210435080_7942365025409171456_n.jpg?_nc_cat=100&amp;_nc_ht=scontent.fwaw5-1.fna&amp;oh=a120399028d717e189ab5505fdebdc30&amp;oe=5CC5EB9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12500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-7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8" y="0"/>
            <a:ext cx="91409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67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scontent.fwaw5-1.fna.fbcdn.net/v/t1.0-9/61492489_2456044621074005_7719287675345174528_n.png?_nc_cat=107&amp;_nc_ht=scontent.fwaw5-1.fna&amp;oh=116ab215a165ca186a122374492b23be&amp;oe=5D9A70E6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-9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2152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6000"/>
                    </a14:imgEffect>
                    <a14:imgEffect>
                      <a14:brightnessContrast bright="-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8886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022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130"/>
            <a:ext cx="9144000" cy="684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696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37"/>
            <a:ext cx="9144000" cy="685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283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14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8" y="0"/>
            <a:ext cx="91414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815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68121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Pokaz na ekranie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1</dc:creator>
  <cp:lastModifiedBy>MW</cp:lastModifiedBy>
  <cp:revision>19</cp:revision>
  <dcterms:created xsi:type="dcterms:W3CDTF">2019-07-20T08:08:19Z</dcterms:created>
  <dcterms:modified xsi:type="dcterms:W3CDTF">2019-10-01T06:44:52Z</dcterms:modified>
</cp:coreProperties>
</file>