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99" r:id="rId4"/>
    <p:sldId id="300" r:id="rId5"/>
    <p:sldId id="301" r:id="rId6"/>
    <p:sldId id="302" r:id="rId7"/>
    <p:sldId id="257" r:id="rId8"/>
    <p:sldId id="258" r:id="rId9"/>
    <p:sldId id="283" r:id="rId10"/>
    <p:sldId id="259" r:id="rId11"/>
    <p:sldId id="280" r:id="rId12"/>
    <p:sldId id="261" r:id="rId13"/>
    <p:sldId id="262" r:id="rId14"/>
    <p:sldId id="263" r:id="rId15"/>
    <p:sldId id="281" r:id="rId16"/>
    <p:sldId id="282" r:id="rId17"/>
    <p:sldId id="277" r:id="rId18"/>
    <p:sldId id="269" r:id="rId19"/>
    <p:sldId id="287" r:id="rId20"/>
    <p:sldId id="288" r:id="rId21"/>
    <p:sldId id="289" r:id="rId22"/>
    <p:sldId id="290" r:id="rId23"/>
    <p:sldId id="291" r:id="rId24"/>
    <p:sldId id="265" r:id="rId25"/>
    <p:sldId id="276" r:id="rId26"/>
    <p:sldId id="267" r:id="rId27"/>
    <p:sldId id="271" r:id="rId28"/>
    <p:sldId id="272" r:id="rId29"/>
    <p:sldId id="268" r:id="rId30"/>
    <p:sldId id="270" r:id="rId31"/>
    <p:sldId id="284" r:id="rId32"/>
    <p:sldId id="285" r:id="rId33"/>
    <p:sldId id="286" r:id="rId34"/>
    <p:sldId id="273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84CC-7986-4D1C-9EB0-C112A605760D}" type="datetimeFigureOut">
              <a:rPr lang="pl-PL" smtClean="0"/>
              <a:pPr/>
              <a:t>2014-12-12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003D-102B-4FA9-9929-ED5FFABB5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8040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8903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76" y="188640"/>
            <a:ext cx="899282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5" y="260648"/>
            <a:ext cx="898001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Pokaz na ekranie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Lap001</cp:lastModifiedBy>
  <cp:revision>37</cp:revision>
  <dcterms:created xsi:type="dcterms:W3CDTF">2014-09-27T07:44:08Z</dcterms:created>
  <dcterms:modified xsi:type="dcterms:W3CDTF">2014-12-12T09:23:46Z</dcterms:modified>
</cp:coreProperties>
</file>