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65" r:id="rId14"/>
    <p:sldId id="273" r:id="rId15"/>
    <p:sldId id="274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8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4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62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6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0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899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73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9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4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6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4653-3978-405D-B825-D4A9B6738018}" type="datetimeFigureOut">
              <a:rPr lang="pl-PL" smtClean="0"/>
              <a:pPr/>
              <a:t>07.02.2021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85D6-8E1B-478F-9020-2897748531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04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5" y="0"/>
            <a:ext cx="9148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3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6"/>
            <a:ext cx="9144000" cy="68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12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5CFB483-3A20-47CE-9400-F65ABB19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528D12C-2F1B-4402-80AB-F6E0972CF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7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33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5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50081017_997569210435080_7942365025409171456_n.jpg?_nc_cat=100&amp;_nc_ht=scontent.fwaw5-1.fna&amp;oh=a120399028d717e189ab5505fdebdc30&amp;oe=5CC5EB9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500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" y="0"/>
            <a:ext cx="91409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scontent.fwaw5-1.fna.fbcdn.net/v/t1.0-9/61492489_2456044621074005_7719287675345174528_n.png?_nc_cat=107&amp;_nc_ht=scontent.fwaw5-1.fna&amp;oh=116ab215a165ca186a122374492b23be&amp;oe=5D9A70E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5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6037407-D6BC-4553-A4B8-6A86EF0FB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22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0"/>
            <a:ext cx="9144000" cy="684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96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7F23C14-A811-4E5F-AD72-5E09E04E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3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4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F0DF7C9-2121-4A60-B98E-ED337AFD8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482"/>
            <a:ext cx="9144000" cy="63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21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</dc:creator>
  <cp:lastModifiedBy>Mieczysław Wilk</cp:lastModifiedBy>
  <cp:revision>25</cp:revision>
  <dcterms:created xsi:type="dcterms:W3CDTF">2019-07-20T08:08:19Z</dcterms:created>
  <dcterms:modified xsi:type="dcterms:W3CDTF">2021-02-07T09:01:26Z</dcterms:modified>
</cp:coreProperties>
</file>