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28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025A5E-437A-46A4-BF56-E5A020903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86C5044-7D78-4570-964D-BDD432C3F2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E289B06-696C-4404-AC47-E8C042E4E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1347-1A1E-4F2C-B23D-D91732134FE8}" type="datetimeFigureOut">
              <a:rPr lang="pl-PL" smtClean="0"/>
              <a:t>31.05.2021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4681AB7-9DEC-4BE8-B07A-497F5434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3748BD0-17CE-4FB9-A5A9-FBBEF2199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CDF33-1411-49DE-B4F5-FFF85A3AC1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7058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50FF19-94DB-49AD-9DA0-A0BAF3777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059A65A-7DC1-4402-9E5F-07348B18A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6B49BAE-48EA-4485-92C3-67F4E07ED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1347-1A1E-4F2C-B23D-D91732134FE8}" type="datetimeFigureOut">
              <a:rPr lang="pl-PL" smtClean="0"/>
              <a:t>31.05.2021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979E1BF-CFD1-47D6-94A8-2D17D4715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1853965-2F50-4540-B2E3-E8B541A7A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CDF33-1411-49DE-B4F5-FFF85A3AC1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808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20D5CD87-586E-4BF3-B0DB-5DF5A0FD16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2AE4787-07B6-43F1-9E9E-51C319DC3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917D3EA-6590-4D6A-AC52-20D7D8927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1347-1A1E-4F2C-B23D-D91732134FE8}" type="datetimeFigureOut">
              <a:rPr lang="pl-PL" smtClean="0"/>
              <a:t>31.05.2021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EB50518-E697-492C-9232-19F70CA3D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85740E5-683A-4E4B-B92B-ABE186454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CDF33-1411-49DE-B4F5-FFF85A3AC1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807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3FAF64-BC2A-4CDC-979F-FC0482E4A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DA38A6-A8B3-4874-8C99-7F6D669C8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9A75798-84B6-4103-8F33-F5318C851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1347-1A1E-4F2C-B23D-D91732134FE8}" type="datetimeFigureOut">
              <a:rPr lang="pl-PL" smtClean="0"/>
              <a:t>31.05.2021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A1B6001-2D58-44C6-B76E-EC37D4D7A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CEACAA4-2067-4A7E-BA91-001F9D28C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CDF33-1411-49DE-B4F5-FFF85A3AC1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6642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DE91E5-55F1-41B0-84FD-AFE648FB4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C1C3308-E2BF-4571-B291-499D37A3C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A828FBC-0D5D-4D40-9155-97E65641C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1347-1A1E-4F2C-B23D-D91732134FE8}" type="datetimeFigureOut">
              <a:rPr lang="pl-PL" smtClean="0"/>
              <a:t>31.05.2021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69CB681-8F14-4786-BC72-453E865E0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8B2FBC7-6183-4F8F-8F26-2D0C1DAFD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CDF33-1411-49DE-B4F5-FFF85A3AC1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334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D2F14D-9C60-4D43-8BC9-3DB9D2216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12F694-DE9F-4A60-A788-4339A00B8C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A0CCA52-81CD-41E4-BF6D-C48462C70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AD57217-01FB-40CF-9647-6A7CF2EDB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1347-1A1E-4F2C-B23D-D91732134FE8}" type="datetimeFigureOut">
              <a:rPr lang="pl-PL" smtClean="0"/>
              <a:t>31.05.2021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82AAE6F-7F60-49BE-B525-A77AF060A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2CD9BB8-BC19-43BD-90D5-7B9DAD1BC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CDF33-1411-49DE-B4F5-FFF85A3AC1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8955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7733B6-61CE-49B1-9556-B4EE3D252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6DA5C0E-3404-4E61-9D6D-A99CA2BC9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3FAF73F-7F22-4EEC-86DF-16785574B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F388400-02EE-490F-8F65-BAA33F6F4C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69A49F1-AE71-4880-8D80-D57188D87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339A3BD-A8F8-4DC2-A3B6-1F9FE3969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1347-1A1E-4F2C-B23D-D91732134FE8}" type="datetimeFigureOut">
              <a:rPr lang="pl-PL" smtClean="0"/>
              <a:t>31.05.2021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F611698-6296-43F5-9223-081A832D4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E6BF26F-24AE-4C04-92EA-577170642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CDF33-1411-49DE-B4F5-FFF85A3AC1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0818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BF6C53-0290-4FCA-9824-758ADACBA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96433E9-4867-4759-9FCE-7A040345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1347-1A1E-4F2C-B23D-D91732134FE8}" type="datetimeFigureOut">
              <a:rPr lang="pl-PL" smtClean="0"/>
              <a:t>31.05.2021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99BD185-7B7E-42C0-A5DF-211ECFF25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004B65A-B6ED-4E26-B993-974953B20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CDF33-1411-49DE-B4F5-FFF85A3AC1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5066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5312525-C4F2-42E6-8270-87A10D141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1347-1A1E-4F2C-B23D-D91732134FE8}" type="datetimeFigureOut">
              <a:rPr lang="pl-PL" smtClean="0"/>
              <a:t>31.05.2021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75D8795-2333-4EF1-8274-BA4B6FB1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40D8A9C-CAC2-4FC9-BB58-70DE9C0BE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CDF33-1411-49DE-B4F5-FFF85A3AC1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1585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B692FE-4431-4126-8248-179F7867D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06F47A-641A-43E3-BF52-7B1B4E65C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917318F-4B2D-4F89-AC46-38A1B9DC8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5F0A54F-DC58-451B-A967-5E4F1A6EE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1347-1A1E-4F2C-B23D-D91732134FE8}" type="datetimeFigureOut">
              <a:rPr lang="pl-PL" smtClean="0"/>
              <a:t>31.05.2021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985B17B-8546-4B28-B4E5-E39EDF4EC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051272F-0593-46DC-BFE1-4001E8D7F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CDF33-1411-49DE-B4F5-FFF85A3AC1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203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BF1E48-309E-452F-ABED-5529A7C89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E4BD3F4-FB6B-405A-BF3B-D63151EF6A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FB49BEC-FB5E-44FE-9417-CAFFCF989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6D9B912-3DD8-438C-9D22-22D67BC37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1347-1A1E-4F2C-B23D-D91732134FE8}" type="datetimeFigureOut">
              <a:rPr lang="pl-PL" smtClean="0"/>
              <a:t>31.05.2021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9724467-83FD-4F3E-B506-E46062F6F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475DD78-469F-4DF6-8303-4BB857AFE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CDF33-1411-49DE-B4F5-FFF85A3AC1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78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3E8BE41-1DB1-4B77-8A25-21D5BA0E7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09B18AC-AD93-4807-8353-3886CA42E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13FDB55-8BA1-44E1-A52B-C836F215CA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21347-1A1E-4F2C-B23D-D91732134FE8}" type="datetimeFigureOut">
              <a:rPr lang="pl-PL" smtClean="0"/>
              <a:t>31.05.2021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5B0D6E4-76D4-438A-9DBB-B235ED57CB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49291DF-7F4F-4698-B33C-6E9F95599E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CDF33-1411-49DE-B4F5-FFF85A3AC1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809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hVvAkSNM6V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41D7D6A9-4538-4342-B070-86338D99F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-7000" contrast="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47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F53A8D11-9726-44E9-831E-B7E386A17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ole tekstowe 40">
            <a:extLst>
              <a:ext uri="{FF2B5EF4-FFF2-40B4-BE49-F238E27FC236}">
                <a16:creationId xmlns:a16="http://schemas.microsoft.com/office/drawing/2014/main" id="{991D7B0E-31C6-4C2A-92A4-7A049B76AD5E}"/>
              </a:ext>
            </a:extLst>
          </p:cNvPr>
          <p:cNvSpPr txBox="1"/>
          <p:nvPr/>
        </p:nvSpPr>
        <p:spPr>
          <a:xfrm>
            <a:off x="2025534" y="541367"/>
            <a:ext cx="10166466" cy="73879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sz="2800" u="sng" dirty="0">
                <a:solidFill>
                  <a:srgbClr val="000066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https://www.youtube.com/watch?v=hVvAkSNM6VE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49898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CDCC3DC-08FA-4323-9D49-D18F2F4B56E8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68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115375B-1A94-4C0C-85A6-B2C97CA30BD4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38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594D0A1D-EEAE-4CF6-84B7-8EFA1BA82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55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D59611F1-554F-4274-932E-874B553A7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96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1D91D5AD-DA98-4B1D-A5C3-436FB7A2D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9882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14</Words>
  <Application>Microsoft Office PowerPoint</Application>
  <PresentationFormat>Panoramiczny</PresentationFormat>
  <Paragraphs>2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Mieczysław Wilk</dc:creator>
  <cp:lastModifiedBy>Mieczysław Wilk</cp:lastModifiedBy>
  <cp:revision>6</cp:revision>
  <dcterms:created xsi:type="dcterms:W3CDTF">2021-05-29T07:16:50Z</dcterms:created>
  <dcterms:modified xsi:type="dcterms:W3CDTF">2021-05-31T10:47:37Z</dcterms:modified>
</cp:coreProperties>
</file>