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98" r:id="rId18"/>
    <p:sldId id="290" r:id="rId19"/>
    <p:sldId id="291" r:id="rId20"/>
    <p:sldId id="292" r:id="rId21"/>
    <p:sldId id="293" r:id="rId22"/>
    <p:sldId id="294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14fde10239ad01e" providerId="LiveId" clId="{3B558086-D03A-40D8-B149-CECB770FA144}"/>
    <pc:docChg chg="custSel addSld delSld modSld sldOrd">
      <pc:chgData name="" userId="c14fde10239ad01e" providerId="LiveId" clId="{3B558086-D03A-40D8-B149-CECB770FA144}" dt="2020-11-19T13:22:20.434" v="269"/>
      <pc:docMkLst>
        <pc:docMk/>
      </pc:docMkLst>
      <pc:sldChg chg="addSp delSp modSp">
        <pc:chgData name="" userId="c14fde10239ad01e" providerId="LiveId" clId="{3B558086-D03A-40D8-B149-CECB770FA144}" dt="2020-11-18T17:21:25.596" v="22"/>
        <pc:sldMkLst>
          <pc:docMk/>
          <pc:sldMk cId="2352807962" sldId="258"/>
        </pc:sldMkLst>
        <pc:picChg chg="add mod">
          <ac:chgData name="" userId="c14fde10239ad01e" providerId="LiveId" clId="{3B558086-D03A-40D8-B149-CECB770FA144}" dt="2020-11-18T17:21:25.596" v="22"/>
          <ac:picMkLst>
            <pc:docMk/>
            <pc:sldMk cId="2352807962" sldId="258"/>
            <ac:picMk id="2" creationId="{891785D9-5FC8-454A-9EC7-B13037F901F0}"/>
          </ac:picMkLst>
        </pc:picChg>
        <pc:picChg chg="del">
          <ac:chgData name="" userId="c14fde10239ad01e" providerId="LiveId" clId="{3B558086-D03A-40D8-B149-CECB770FA144}" dt="2020-11-18T16:42:44.752" v="0" actId="478"/>
          <ac:picMkLst>
            <pc:docMk/>
            <pc:sldMk cId="2352807962" sldId="258"/>
            <ac:picMk id="3" creationId="{E902A4A8-F9BA-49D5-8AD9-95E83107687C}"/>
          </ac:picMkLst>
        </pc:picChg>
      </pc:sldChg>
      <pc:sldChg chg="addSp delSp modSp">
        <pc:chgData name="" userId="c14fde10239ad01e" providerId="LiveId" clId="{3B558086-D03A-40D8-B149-CECB770FA144}" dt="2020-11-19T12:31:08.191" v="33"/>
        <pc:sldMkLst>
          <pc:docMk/>
          <pc:sldMk cId="2272614632" sldId="259"/>
        </pc:sldMkLst>
        <pc:picChg chg="add del mod">
          <ac:chgData name="" userId="c14fde10239ad01e" providerId="LiveId" clId="{3B558086-D03A-40D8-B149-CECB770FA144}" dt="2020-11-19T12:30:53.191" v="28" actId="478"/>
          <ac:picMkLst>
            <pc:docMk/>
            <pc:sldMk cId="2272614632" sldId="259"/>
            <ac:picMk id="2" creationId="{321B6484-F647-403C-A34A-136FB71CBA03}"/>
          </ac:picMkLst>
        </pc:picChg>
        <pc:picChg chg="del">
          <ac:chgData name="" userId="c14fde10239ad01e" providerId="LiveId" clId="{3B558086-D03A-40D8-B149-CECB770FA144}" dt="2020-11-18T16:42:47.986" v="1" actId="478"/>
          <ac:picMkLst>
            <pc:docMk/>
            <pc:sldMk cId="2272614632" sldId="259"/>
            <ac:picMk id="3" creationId="{7C51A6A8-E1B3-4EA7-B61A-97737F02C638}"/>
          </ac:picMkLst>
        </pc:picChg>
        <pc:picChg chg="add mod">
          <ac:chgData name="" userId="c14fde10239ad01e" providerId="LiveId" clId="{3B558086-D03A-40D8-B149-CECB770FA144}" dt="2020-11-19T12:31:08.191" v="33"/>
          <ac:picMkLst>
            <pc:docMk/>
            <pc:sldMk cId="2272614632" sldId="259"/>
            <ac:picMk id="3" creationId="{B40C59F9-5608-4F56-B492-212BCF1CE001}"/>
          </ac:picMkLst>
        </pc:picChg>
      </pc:sldChg>
      <pc:sldChg chg="addSp delSp modSp ord">
        <pc:chgData name="" userId="c14fde10239ad01e" providerId="LiveId" clId="{3B558086-D03A-40D8-B149-CECB770FA144}" dt="2020-11-18T17:21:19.161" v="20"/>
        <pc:sldMkLst>
          <pc:docMk/>
          <pc:sldMk cId="4289658712" sldId="263"/>
        </pc:sldMkLst>
        <pc:picChg chg="del">
          <ac:chgData name="" userId="c14fde10239ad01e" providerId="LiveId" clId="{3B558086-D03A-40D8-B149-CECB770FA144}" dt="2020-11-18T16:42:51.406" v="2" actId="478"/>
          <ac:picMkLst>
            <pc:docMk/>
            <pc:sldMk cId="4289658712" sldId="263"/>
            <ac:picMk id="2" creationId="{A135D3F1-8CAE-4C5B-BB6B-160369C7C3E8}"/>
          </ac:picMkLst>
        </pc:picChg>
        <pc:picChg chg="add mod">
          <ac:chgData name="" userId="c14fde10239ad01e" providerId="LiveId" clId="{3B558086-D03A-40D8-B149-CECB770FA144}" dt="2020-11-18T17:00:18.459" v="16"/>
          <ac:picMkLst>
            <pc:docMk/>
            <pc:sldMk cId="4289658712" sldId="263"/>
            <ac:picMk id="2" creationId="{A7971614-A919-4448-B76E-57838D97D690}"/>
          </ac:picMkLst>
        </pc:picChg>
      </pc:sldChg>
      <pc:sldChg chg="addSp modSp add">
        <pc:chgData name="" userId="c14fde10239ad01e" providerId="LiveId" clId="{3B558086-D03A-40D8-B149-CECB770FA144}" dt="2020-11-19T12:32:12.571" v="39"/>
        <pc:sldMkLst>
          <pc:docMk/>
          <pc:sldMk cId="2347648657" sldId="264"/>
        </pc:sldMkLst>
        <pc:picChg chg="add mod">
          <ac:chgData name="" userId="c14fde10239ad01e" providerId="LiveId" clId="{3B558086-D03A-40D8-B149-CECB770FA144}" dt="2020-11-19T12:32:12.571" v="39"/>
          <ac:picMkLst>
            <pc:docMk/>
            <pc:sldMk cId="2347648657" sldId="264"/>
            <ac:picMk id="2" creationId="{6D1F254C-38E7-4B17-BFFF-8C5C52E29475}"/>
          </ac:picMkLst>
        </pc:picChg>
      </pc:sldChg>
      <pc:sldChg chg="addSp modSp add">
        <pc:chgData name="" userId="c14fde10239ad01e" providerId="LiveId" clId="{3B558086-D03A-40D8-B149-CECB770FA144}" dt="2020-11-19T12:33:13.730" v="44"/>
        <pc:sldMkLst>
          <pc:docMk/>
          <pc:sldMk cId="2070024562" sldId="265"/>
        </pc:sldMkLst>
        <pc:picChg chg="add mod">
          <ac:chgData name="" userId="c14fde10239ad01e" providerId="LiveId" clId="{3B558086-D03A-40D8-B149-CECB770FA144}" dt="2020-11-19T12:33:13.730" v="44"/>
          <ac:picMkLst>
            <pc:docMk/>
            <pc:sldMk cId="2070024562" sldId="265"/>
            <ac:picMk id="2" creationId="{D1AC543D-08C9-4AB8-B8B1-5B843FE01560}"/>
          </ac:picMkLst>
        </pc:picChg>
      </pc:sldChg>
      <pc:sldChg chg="addSp modSp add">
        <pc:chgData name="" userId="c14fde10239ad01e" providerId="LiveId" clId="{3B558086-D03A-40D8-B149-CECB770FA144}" dt="2020-11-19T12:34:06.380" v="49"/>
        <pc:sldMkLst>
          <pc:docMk/>
          <pc:sldMk cId="1173001452" sldId="266"/>
        </pc:sldMkLst>
        <pc:picChg chg="add mod">
          <ac:chgData name="" userId="c14fde10239ad01e" providerId="LiveId" clId="{3B558086-D03A-40D8-B149-CECB770FA144}" dt="2020-11-19T12:34:06.380" v="49"/>
          <ac:picMkLst>
            <pc:docMk/>
            <pc:sldMk cId="1173001452" sldId="266"/>
            <ac:picMk id="2" creationId="{855F36CD-BC39-4D0E-A628-207ADB06DED5}"/>
          </ac:picMkLst>
        </pc:picChg>
      </pc:sldChg>
      <pc:sldChg chg="addSp modSp add">
        <pc:chgData name="" userId="c14fde10239ad01e" providerId="LiveId" clId="{3B558086-D03A-40D8-B149-CECB770FA144}" dt="2020-11-19T12:37:06.479" v="54"/>
        <pc:sldMkLst>
          <pc:docMk/>
          <pc:sldMk cId="1506148688" sldId="267"/>
        </pc:sldMkLst>
        <pc:picChg chg="add mod">
          <ac:chgData name="" userId="c14fde10239ad01e" providerId="LiveId" clId="{3B558086-D03A-40D8-B149-CECB770FA144}" dt="2020-11-19T12:37:06.479" v="54"/>
          <ac:picMkLst>
            <pc:docMk/>
            <pc:sldMk cId="1506148688" sldId="267"/>
            <ac:picMk id="2" creationId="{2D1CC2B2-BA88-4537-AA39-3650799EBF48}"/>
          </ac:picMkLst>
        </pc:picChg>
      </pc:sldChg>
      <pc:sldChg chg="addSp modSp add">
        <pc:chgData name="" userId="c14fde10239ad01e" providerId="LiveId" clId="{3B558086-D03A-40D8-B149-CECB770FA144}" dt="2020-11-19T12:38:13.156" v="60"/>
        <pc:sldMkLst>
          <pc:docMk/>
          <pc:sldMk cId="4098542881" sldId="268"/>
        </pc:sldMkLst>
        <pc:picChg chg="add mod">
          <ac:chgData name="" userId="c14fde10239ad01e" providerId="LiveId" clId="{3B558086-D03A-40D8-B149-CECB770FA144}" dt="2020-11-19T12:38:13.156" v="60"/>
          <ac:picMkLst>
            <pc:docMk/>
            <pc:sldMk cId="4098542881" sldId="268"/>
            <ac:picMk id="2" creationId="{BCB0DDAD-2A40-4214-972F-6635A0DB66C6}"/>
          </ac:picMkLst>
        </pc:picChg>
      </pc:sldChg>
      <pc:sldChg chg="addSp modSp add">
        <pc:chgData name="" userId="c14fde10239ad01e" providerId="LiveId" clId="{3B558086-D03A-40D8-B149-CECB770FA144}" dt="2020-11-19T12:39:00.755" v="65"/>
        <pc:sldMkLst>
          <pc:docMk/>
          <pc:sldMk cId="4084849715" sldId="269"/>
        </pc:sldMkLst>
        <pc:picChg chg="add mod">
          <ac:chgData name="" userId="c14fde10239ad01e" providerId="LiveId" clId="{3B558086-D03A-40D8-B149-CECB770FA144}" dt="2020-11-19T12:39:00.755" v="65"/>
          <ac:picMkLst>
            <pc:docMk/>
            <pc:sldMk cId="4084849715" sldId="269"/>
            <ac:picMk id="2" creationId="{4125D8A9-8E4B-4031-9970-A9222CB7E3D6}"/>
          </ac:picMkLst>
        </pc:picChg>
      </pc:sldChg>
      <pc:sldChg chg="addSp modSp add">
        <pc:chgData name="" userId="c14fde10239ad01e" providerId="LiveId" clId="{3B558086-D03A-40D8-B149-CECB770FA144}" dt="2020-11-19T12:39:48.470" v="70"/>
        <pc:sldMkLst>
          <pc:docMk/>
          <pc:sldMk cId="3861374960" sldId="270"/>
        </pc:sldMkLst>
        <pc:picChg chg="add mod">
          <ac:chgData name="" userId="c14fde10239ad01e" providerId="LiveId" clId="{3B558086-D03A-40D8-B149-CECB770FA144}" dt="2020-11-19T12:39:48.470" v="70"/>
          <ac:picMkLst>
            <pc:docMk/>
            <pc:sldMk cId="3861374960" sldId="270"/>
            <ac:picMk id="2" creationId="{39837ACE-B51C-4842-8AFE-EF9E79E51E96}"/>
          </ac:picMkLst>
        </pc:picChg>
      </pc:sldChg>
      <pc:sldChg chg="addSp modSp add">
        <pc:chgData name="" userId="c14fde10239ad01e" providerId="LiveId" clId="{3B558086-D03A-40D8-B149-CECB770FA144}" dt="2020-11-19T12:41:09.154" v="75"/>
        <pc:sldMkLst>
          <pc:docMk/>
          <pc:sldMk cId="876755810" sldId="271"/>
        </pc:sldMkLst>
        <pc:picChg chg="add mod">
          <ac:chgData name="" userId="c14fde10239ad01e" providerId="LiveId" clId="{3B558086-D03A-40D8-B149-CECB770FA144}" dt="2020-11-19T12:41:09.154" v="75"/>
          <ac:picMkLst>
            <pc:docMk/>
            <pc:sldMk cId="876755810" sldId="271"/>
            <ac:picMk id="2" creationId="{1EC07F82-1135-4A77-9A38-341AAB5A6651}"/>
          </ac:picMkLst>
        </pc:picChg>
      </pc:sldChg>
      <pc:sldChg chg="addSp modSp add">
        <pc:chgData name="" userId="c14fde10239ad01e" providerId="LiveId" clId="{3B558086-D03A-40D8-B149-CECB770FA144}" dt="2020-11-19T12:41:58.435" v="80"/>
        <pc:sldMkLst>
          <pc:docMk/>
          <pc:sldMk cId="273089018" sldId="272"/>
        </pc:sldMkLst>
        <pc:picChg chg="add mod">
          <ac:chgData name="" userId="c14fde10239ad01e" providerId="LiveId" clId="{3B558086-D03A-40D8-B149-CECB770FA144}" dt="2020-11-19T12:41:58.435" v="80"/>
          <ac:picMkLst>
            <pc:docMk/>
            <pc:sldMk cId="273089018" sldId="272"/>
            <ac:picMk id="2" creationId="{2075828A-F815-4D9B-80AB-8E1A0C100989}"/>
          </ac:picMkLst>
        </pc:picChg>
      </pc:sldChg>
      <pc:sldChg chg="addSp modSp add">
        <pc:chgData name="" userId="c14fde10239ad01e" providerId="LiveId" clId="{3B558086-D03A-40D8-B149-CECB770FA144}" dt="2020-11-19T12:42:47.270" v="92"/>
        <pc:sldMkLst>
          <pc:docMk/>
          <pc:sldMk cId="442629245" sldId="273"/>
        </pc:sldMkLst>
        <pc:picChg chg="add mod">
          <ac:chgData name="" userId="c14fde10239ad01e" providerId="LiveId" clId="{3B558086-D03A-40D8-B149-CECB770FA144}" dt="2020-11-19T12:42:47.270" v="92"/>
          <ac:picMkLst>
            <pc:docMk/>
            <pc:sldMk cId="442629245" sldId="273"/>
            <ac:picMk id="2" creationId="{B89583BB-1FD3-4950-BBE5-DC5F350D940B}"/>
          </ac:picMkLst>
        </pc:picChg>
      </pc:sldChg>
      <pc:sldChg chg="addSp modSp add">
        <pc:chgData name="" userId="c14fde10239ad01e" providerId="LiveId" clId="{3B558086-D03A-40D8-B149-CECB770FA144}" dt="2020-11-19T12:43:51.794" v="97"/>
        <pc:sldMkLst>
          <pc:docMk/>
          <pc:sldMk cId="421884798" sldId="274"/>
        </pc:sldMkLst>
        <pc:picChg chg="add mod">
          <ac:chgData name="" userId="c14fde10239ad01e" providerId="LiveId" clId="{3B558086-D03A-40D8-B149-CECB770FA144}" dt="2020-11-19T12:43:51.794" v="97"/>
          <ac:picMkLst>
            <pc:docMk/>
            <pc:sldMk cId="421884798" sldId="274"/>
            <ac:picMk id="2" creationId="{25306626-97A7-42DB-A291-5A793E7A4167}"/>
          </ac:picMkLst>
        </pc:picChg>
      </pc:sldChg>
      <pc:sldChg chg="addSp modSp add">
        <pc:chgData name="" userId="c14fde10239ad01e" providerId="LiveId" clId="{3B558086-D03A-40D8-B149-CECB770FA144}" dt="2020-11-19T12:46:59.042" v="102"/>
        <pc:sldMkLst>
          <pc:docMk/>
          <pc:sldMk cId="1328464946" sldId="275"/>
        </pc:sldMkLst>
        <pc:picChg chg="add mod">
          <ac:chgData name="" userId="c14fde10239ad01e" providerId="LiveId" clId="{3B558086-D03A-40D8-B149-CECB770FA144}" dt="2020-11-19T12:46:59.042" v="102"/>
          <ac:picMkLst>
            <pc:docMk/>
            <pc:sldMk cId="1328464946" sldId="275"/>
            <ac:picMk id="2" creationId="{8840EFDE-48BA-4573-BAC2-C13965981B04}"/>
          </ac:picMkLst>
        </pc:picChg>
      </pc:sldChg>
      <pc:sldChg chg="addSp modSp add">
        <pc:chgData name="" userId="c14fde10239ad01e" providerId="LiveId" clId="{3B558086-D03A-40D8-B149-CECB770FA144}" dt="2020-11-19T12:47:52.610" v="107"/>
        <pc:sldMkLst>
          <pc:docMk/>
          <pc:sldMk cId="3316936448" sldId="276"/>
        </pc:sldMkLst>
        <pc:picChg chg="add mod">
          <ac:chgData name="" userId="c14fde10239ad01e" providerId="LiveId" clId="{3B558086-D03A-40D8-B149-CECB770FA144}" dt="2020-11-19T12:47:52.610" v="107"/>
          <ac:picMkLst>
            <pc:docMk/>
            <pc:sldMk cId="3316936448" sldId="276"/>
            <ac:picMk id="2" creationId="{E6FE9694-F62B-4C9D-B1EF-67ED468BC6B5}"/>
          </ac:picMkLst>
        </pc:picChg>
      </pc:sldChg>
      <pc:sldChg chg="addSp delSp modSp add">
        <pc:chgData name="" userId="c14fde10239ad01e" providerId="LiveId" clId="{3B558086-D03A-40D8-B149-CECB770FA144}" dt="2020-11-19T12:50:16.795" v="118"/>
        <pc:sldMkLst>
          <pc:docMk/>
          <pc:sldMk cId="315009921" sldId="277"/>
        </pc:sldMkLst>
        <pc:picChg chg="add del mod">
          <ac:chgData name="" userId="c14fde10239ad01e" providerId="LiveId" clId="{3B558086-D03A-40D8-B149-CECB770FA144}" dt="2020-11-19T12:50:00.542" v="113" actId="478"/>
          <ac:picMkLst>
            <pc:docMk/>
            <pc:sldMk cId="315009921" sldId="277"/>
            <ac:picMk id="2" creationId="{82D6CE33-6E6E-4FAF-8B9E-05FE4B63F2F7}"/>
          </ac:picMkLst>
        </pc:picChg>
        <pc:picChg chg="add mod">
          <ac:chgData name="" userId="c14fde10239ad01e" providerId="LiveId" clId="{3B558086-D03A-40D8-B149-CECB770FA144}" dt="2020-11-19T12:50:16.795" v="118"/>
          <ac:picMkLst>
            <pc:docMk/>
            <pc:sldMk cId="315009921" sldId="277"/>
            <ac:picMk id="3" creationId="{9BAD047A-704E-4F72-AC62-B277FF91D995}"/>
          </ac:picMkLst>
        </pc:picChg>
      </pc:sldChg>
      <pc:sldChg chg="addSp delSp modSp add">
        <pc:chgData name="" userId="c14fde10239ad01e" providerId="LiveId" clId="{3B558086-D03A-40D8-B149-CECB770FA144}" dt="2020-11-19T12:52:13.091" v="133"/>
        <pc:sldMkLst>
          <pc:docMk/>
          <pc:sldMk cId="142987522" sldId="278"/>
        </pc:sldMkLst>
        <pc:picChg chg="add del mod">
          <ac:chgData name="" userId="c14fde10239ad01e" providerId="LiveId" clId="{3B558086-D03A-40D8-B149-CECB770FA144}" dt="2020-11-19T12:51:55.232" v="127" actId="478"/>
          <ac:picMkLst>
            <pc:docMk/>
            <pc:sldMk cId="142987522" sldId="278"/>
            <ac:picMk id="2" creationId="{F57E3BB7-4214-49C8-B536-B6B887BAB748}"/>
          </ac:picMkLst>
        </pc:picChg>
        <pc:picChg chg="add mod">
          <ac:chgData name="" userId="c14fde10239ad01e" providerId="LiveId" clId="{3B558086-D03A-40D8-B149-CECB770FA144}" dt="2020-11-19T12:52:13.091" v="133"/>
          <ac:picMkLst>
            <pc:docMk/>
            <pc:sldMk cId="142987522" sldId="278"/>
            <ac:picMk id="3" creationId="{66A71F4B-D12C-407F-B8D2-A6F43F3B0799}"/>
          </ac:picMkLst>
        </pc:picChg>
      </pc:sldChg>
      <pc:sldChg chg="addSp modSp add">
        <pc:chgData name="" userId="c14fde10239ad01e" providerId="LiveId" clId="{3B558086-D03A-40D8-B149-CECB770FA144}" dt="2020-11-19T12:52:50.344" v="138"/>
        <pc:sldMkLst>
          <pc:docMk/>
          <pc:sldMk cId="1132228624" sldId="279"/>
        </pc:sldMkLst>
        <pc:picChg chg="add mod">
          <ac:chgData name="" userId="c14fde10239ad01e" providerId="LiveId" clId="{3B558086-D03A-40D8-B149-CECB770FA144}" dt="2020-11-19T12:52:50.344" v="138"/>
          <ac:picMkLst>
            <pc:docMk/>
            <pc:sldMk cId="1132228624" sldId="279"/>
            <ac:picMk id="2" creationId="{7C527812-E9F2-4B10-9FD7-FE0122CF6036}"/>
          </ac:picMkLst>
        </pc:picChg>
      </pc:sldChg>
      <pc:sldChg chg="addSp modSp add">
        <pc:chgData name="" userId="c14fde10239ad01e" providerId="LiveId" clId="{3B558086-D03A-40D8-B149-CECB770FA144}" dt="2020-11-19T12:53:35.538" v="150"/>
        <pc:sldMkLst>
          <pc:docMk/>
          <pc:sldMk cId="2653224850" sldId="280"/>
        </pc:sldMkLst>
        <pc:picChg chg="add mod">
          <ac:chgData name="" userId="c14fde10239ad01e" providerId="LiveId" clId="{3B558086-D03A-40D8-B149-CECB770FA144}" dt="2020-11-19T12:53:35.538" v="150"/>
          <ac:picMkLst>
            <pc:docMk/>
            <pc:sldMk cId="2653224850" sldId="280"/>
            <ac:picMk id="2" creationId="{B44D48B0-9AC4-422D-8F8B-1DA3AA0DBABB}"/>
          </ac:picMkLst>
        </pc:picChg>
      </pc:sldChg>
      <pc:sldChg chg="addSp modSp add">
        <pc:chgData name="" userId="c14fde10239ad01e" providerId="LiveId" clId="{3B558086-D03A-40D8-B149-CECB770FA144}" dt="2020-11-19T12:54:12.931" v="155"/>
        <pc:sldMkLst>
          <pc:docMk/>
          <pc:sldMk cId="224132346" sldId="281"/>
        </pc:sldMkLst>
        <pc:picChg chg="add mod">
          <ac:chgData name="" userId="c14fde10239ad01e" providerId="LiveId" clId="{3B558086-D03A-40D8-B149-CECB770FA144}" dt="2020-11-19T12:54:12.931" v="155"/>
          <ac:picMkLst>
            <pc:docMk/>
            <pc:sldMk cId="224132346" sldId="281"/>
            <ac:picMk id="2" creationId="{858A2175-564D-4ABB-B5E9-E6E333433CD0}"/>
          </ac:picMkLst>
        </pc:picChg>
      </pc:sldChg>
      <pc:sldChg chg="addSp modSp add">
        <pc:chgData name="" userId="c14fde10239ad01e" providerId="LiveId" clId="{3B558086-D03A-40D8-B149-CECB770FA144}" dt="2020-11-19T12:54:57.935" v="160"/>
        <pc:sldMkLst>
          <pc:docMk/>
          <pc:sldMk cId="1785882839" sldId="282"/>
        </pc:sldMkLst>
        <pc:picChg chg="add mod">
          <ac:chgData name="" userId="c14fde10239ad01e" providerId="LiveId" clId="{3B558086-D03A-40D8-B149-CECB770FA144}" dt="2020-11-19T12:54:57.935" v="160"/>
          <ac:picMkLst>
            <pc:docMk/>
            <pc:sldMk cId="1785882839" sldId="282"/>
            <ac:picMk id="2" creationId="{0E1170D0-051B-45B7-BB57-2409683F9D7C}"/>
          </ac:picMkLst>
        </pc:picChg>
      </pc:sldChg>
      <pc:sldChg chg="addSp modSp add">
        <pc:chgData name="" userId="c14fde10239ad01e" providerId="LiveId" clId="{3B558086-D03A-40D8-B149-CECB770FA144}" dt="2020-11-19T12:56:00.533" v="165"/>
        <pc:sldMkLst>
          <pc:docMk/>
          <pc:sldMk cId="3276307829" sldId="283"/>
        </pc:sldMkLst>
        <pc:picChg chg="add mod">
          <ac:chgData name="" userId="c14fde10239ad01e" providerId="LiveId" clId="{3B558086-D03A-40D8-B149-CECB770FA144}" dt="2020-11-19T12:56:00.533" v="165"/>
          <ac:picMkLst>
            <pc:docMk/>
            <pc:sldMk cId="3276307829" sldId="283"/>
            <ac:picMk id="2" creationId="{320AE435-CA64-4CF8-9D58-0D3284661B15}"/>
          </ac:picMkLst>
        </pc:picChg>
      </pc:sldChg>
      <pc:sldChg chg="addSp modSp add">
        <pc:chgData name="" userId="c14fde10239ad01e" providerId="LiveId" clId="{3B558086-D03A-40D8-B149-CECB770FA144}" dt="2020-11-19T12:56:49.973" v="171"/>
        <pc:sldMkLst>
          <pc:docMk/>
          <pc:sldMk cId="972799779" sldId="284"/>
        </pc:sldMkLst>
        <pc:picChg chg="add mod">
          <ac:chgData name="" userId="c14fde10239ad01e" providerId="LiveId" clId="{3B558086-D03A-40D8-B149-CECB770FA144}" dt="2020-11-19T12:56:49.973" v="171"/>
          <ac:picMkLst>
            <pc:docMk/>
            <pc:sldMk cId="972799779" sldId="284"/>
            <ac:picMk id="2" creationId="{80D24B49-98C9-4815-9427-7B0FD3AF6C4E}"/>
          </ac:picMkLst>
        </pc:picChg>
      </pc:sldChg>
      <pc:sldChg chg="addSp modSp add">
        <pc:chgData name="" userId="c14fde10239ad01e" providerId="LiveId" clId="{3B558086-D03A-40D8-B149-CECB770FA144}" dt="2020-11-19T12:57:48.267" v="176"/>
        <pc:sldMkLst>
          <pc:docMk/>
          <pc:sldMk cId="2352780070" sldId="285"/>
        </pc:sldMkLst>
        <pc:picChg chg="add mod">
          <ac:chgData name="" userId="c14fde10239ad01e" providerId="LiveId" clId="{3B558086-D03A-40D8-B149-CECB770FA144}" dt="2020-11-19T12:57:48.267" v="176"/>
          <ac:picMkLst>
            <pc:docMk/>
            <pc:sldMk cId="2352780070" sldId="285"/>
            <ac:picMk id="2" creationId="{6480B5A9-5FD3-4742-95EB-4E84AB4821F4}"/>
          </ac:picMkLst>
        </pc:picChg>
      </pc:sldChg>
      <pc:sldChg chg="addSp delSp modSp add">
        <pc:chgData name="" userId="c14fde10239ad01e" providerId="LiveId" clId="{3B558086-D03A-40D8-B149-CECB770FA144}" dt="2020-11-19T13:10:14.427" v="200"/>
        <pc:sldMkLst>
          <pc:docMk/>
          <pc:sldMk cId="2910201285" sldId="286"/>
        </pc:sldMkLst>
        <pc:picChg chg="add del mod">
          <ac:chgData name="" userId="c14fde10239ad01e" providerId="LiveId" clId="{3B558086-D03A-40D8-B149-CECB770FA144}" dt="2020-11-19T13:09:59.467" v="195" actId="478"/>
          <ac:picMkLst>
            <pc:docMk/>
            <pc:sldMk cId="2910201285" sldId="286"/>
            <ac:picMk id="2" creationId="{AD0CE727-BD58-4870-9BCF-0427911811E6}"/>
          </ac:picMkLst>
        </pc:picChg>
        <pc:picChg chg="add mod">
          <ac:chgData name="" userId="c14fde10239ad01e" providerId="LiveId" clId="{3B558086-D03A-40D8-B149-CECB770FA144}" dt="2020-11-19T13:10:14.427" v="200"/>
          <ac:picMkLst>
            <pc:docMk/>
            <pc:sldMk cId="2910201285" sldId="286"/>
            <ac:picMk id="3" creationId="{CDFC9951-F55F-4DAE-872C-ECC3C3D167AB}"/>
          </ac:picMkLst>
        </pc:picChg>
      </pc:sldChg>
      <pc:sldChg chg="add del">
        <pc:chgData name="" userId="c14fde10239ad01e" providerId="LiveId" clId="{3B558086-D03A-40D8-B149-CECB770FA144}" dt="2020-11-19T13:08:40.763" v="187"/>
        <pc:sldMkLst>
          <pc:docMk/>
          <pc:sldMk cId="531691548" sldId="287"/>
        </pc:sldMkLst>
      </pc:sldChg>
      <pc:sldChg chg="addSp modSp add">
        <pc:chgData name="" userId="c14fde10239ad01e" providerId="LiveId" clId="{3B558086-D03A-40D8-B149-CECB770FA144}" dt="2020-11-19T13:11:18.574" v="205"/>
        <pc:sldMkLst>
          <pc:docMk/>
          <pc:sldMk cId="1436276580" sldId="287"/>
        </pc:sldMkLst>
        <pc:picChg chg="add mod">
          <ac:chgData name="" userId="c14fde10239ad01e" providerId="LiveId" clId="{3B558086-D03A-40D8-B149-CECB770FA144}" dt="2020-11-19T13:11:18.574" v="205"/>
          <ac:picMkLst>
            <pc:docMk/>
            <pc:sldMk cId="1436276580" sldId="287"/>
            <ac:picMk id="2" creationId="{359DBE4E-4563-41E3-9678-EB56DEF9A726}"/>
          </ac:picMkLst>
        </pc:picChg>
      </pc:sldChg>
      <pc:sldChg chg="add del">
        <pc:chgData name="" userId="c14fde10239ad01e" providerId="LiveId" clId="{3B558086-D03A-40D8-B149-CECB770FA144}" dt="2020-11-19T13:08:40.046" v="186"/>
        <pc:sldMkLst>
          <pc:docMk/>
          <pc:sldMk cId="525027341" sldId="288"/>
        </pc:sldMkLst>
      </pc:sldChg>
      <pc:sldChg chg="addSp modSp add">
        <pc:chgData name="" userId="c14fde10239ad01e" providerId="LiveId" clId="{3B558086-D03A-40D8-B149-CECB770FA144}" dt="2020-11-19T13:12:05.622" v="210"/>
        <pc:sldMkLst>
          <pc:docMk/>
          <pc:sldMk cId="1568507204" sldId="288"/>
        </pc:sldMkLst>
        <pc:picChg chg="add mod">
          <ac:chgData name="" userId="c14fde10239ad01e" providerId="LiveId" clId="{3B558086-D03A-40D8-B149-CECB770FA144}" dt="2020-11-19T13:12:05.622" v="210"/>
          <ac:picMkLst>
            <pc:docMk/>
            <pc:sldMk cId="1568507204" sldId="288"/>
            <ac:picMk id="2" creationId="{4A1FB1D7-EE08-4BD7-916E-80992DC7B677}"/>
          </ac:picMkLst>
        </pc:picChg>
      </pc:sldChg>
      <pc:sldChg chg="addSp modSp add">
        <pc:chgData name="" userId="c14fde10239ad01e" providerId="LiveId" clId="{3B558086-D03A-40D8-B149-CECB770FA144}" dt="2020-11-19T13:12:58.173" v="215"/>
        <pc:sldMkLst>
          <pc:docMk/>
          <pc:sldMk cId="3310209023" sldId="289"/>
        </pc:sldMkLst>
        <pc:picChg chg="add mod">
          <ac:chgData name="" userId="c14fde10239ad01e" providerId="LiveId" clId="{3B558086-D03A-40D8-B149-CECB770FA144}" dt="2020-11-19T13:12:58.173" v="215"/>
          <ac:picMkLst>
            <pc:docMk/>
            <pc:sldMk cId="3310209023" sldId="289"/>
            <ac:picMk id="2" creationId="{934E5F59-8234-456F-8FC2-C028C1B320D8}"/>
          </ac:picMkLst>
        </pc:picChg>
      </pc:sldChg>
      <pc:sldChg chg="add del">
        <pc:chgData name="" userId="c14fde10239ad01e" providerId="LiveId" clId="{3B558086-D03A-40D8-B149-CECB770FA144}" dt="2020-11-19T13:08:39.544" v="185"/>
        <pc:sldMkLst>
          <pc:docMk/>
          <pc:sldMk cId="3992594056" sldId="289"/>
        </pc:sldMkLst>
      </pc:sldChg>
      <pc:sldChg chg="addSp modSp add">
        <pc:chgData name="" userId="c14fde10239ad01e" providerId="LiveId" clId="{3B558086-D03A-40D8-B149-CECB770FA144}" dt="2020-11-19T13:14:05.074" v="221"/>
        <pc:sldMkLst>
          <pc:docMk/>
          <pc:sldMk cId="1155808632" sldId="290"/>
        </pc:sldMkLst>
        <pc:picChg chg="add mod">
          <ac:chgData name="" userId="c14fde10239ad01e" providerId="LiveId" clId="{3B558086-D03A-40D8-B149-CECB770FA144}" dt="2020-11-19T13:14:05.074" v="221"/>
          <ac:picMkLst>
            <pc:docMk/>
            <pc:sldMk cId="1155808632" sldId="290"/>
            <ac:picMk id="2" creationId="{7E57D301-D3B7-45BD-AEE1-04FF2E8AB510}"/>
          </ac:picMkLst>
        </pc:picChg>
      </pc:sldChg>
      <pc:sldChg chg="addSp modSp add">
        <pc:chgData name="" userId="c14fde10239ad01e" providerId="LiveId" clId="{3B558086-D03A-40D8-B149-CECB770FA144}" dt="2020-11-19T13:14:59.761" v="227"/>
        <pc:sldMkLst>
          <pc:docMk/>
          <pc:sldMk cId="191910361" sldId="291"/>
        </pc:sldMkLst>
        <pc:picChg chg="add mod">
          <ac:chgData name="" userId="c14fde10239ad01e" providerId="LiveId" clId="{3B558086-D03A-40D8-B149-CECB770FA144}" dt="2020-11-19T13:14:59.761" v="227"/>
          <ac:picMkLst>
            <pc:docMk/>
            <pc:sldMk cId="191910361" sldId="291"/>
            <ac:picMk id="2" creationId="{1668A8F2-3D81-4B52-8BA3-353B56C525DA}"/>
          </ac:picMkLst>
        </pc:picChg>
      </pc:sldChg>
      <pc:sldChg chg="addSp modSp add">
        <pc:chgData name="" userId="c14fde10239ad01e" providerId="LiveId" clId="{3B558086-D03A-40D8-B149-CECB770FA144}" dt="2020-11-19T13:15:48.203" v="233"/>
        <pc:sldMkLst>
          <pc:docMk/>
          <pc:sldMk cId="3683985111" sldId="292"/>
        </pc:sldMkLst>
        <pc:picChg chg="add mod">
          <ac:chgData name="" userId="c14fde10239ad01e" providerId="LiveId" clId="{3B558086-D03A-40D8-B149-CECB770FA144}" dt="2020-11-19T13:15:48.203" v="233"/>
          <ac:picMkLst>
            <pc:docMk/>
            <pc:sldMk cId="3683985111" sldId="292"/>
            <ac:picMk id="2" creationId="{F12ABE8C-2363-4A18-B33B-0C08B36D8EA8}"/>
          </ac:picMkLst>
        </pc:picChg>
      </pc:sldChg>
      <pc:sldChg chg="addSp modSp add">
        <pc:chgData name="" userId="c14fde10239ad01e" providerId="LiveId" clId="{3B558086-D03A-40D8-B149-CECB770FA144}" dt="2020-11-19T13:17:46.217" v="238"/>
        <pc:sldMkLst>
          <pc:docMk/>
          <pc:sldMk cId="904510395" sldId="293"/>
        </pc:sldMkLst>
        <pc:picChg chg="add mod">
          <ac:chgData name="" userId="c14fde10239ad01e" providerId="LiveId" clId="{3B558086-D03A-40D8-B149-CECB770FA144}" dt="2020-11-19T13:17:46.217" v="238"/>
          <ac:picMkLst>
            <pc:docMk/>
            <pc:sldMk cId="904510395" sldId="293"/>
            <ac:picMk id="2" creationId="{316F3FCF-C3D3-4A69-96CE-D2A64EECBF8D}"/>
          </ac:picMkLst>
        </pc:picChg>
      </pc:sldChg>
      <pc:sldChg chg="addSp modSp add">
        <pc:chgData name="" userId="c14fde10239ad01e" providerId="LiveId" clId="{3B558086-D03A-40D8-B149-CECB770FA144}" dt="2020-11-19T13:18:28.089" v="246"/>
        <pc:sldMkLst>
          <pc:docMk/>
          <pc:sldMk cId="3630657866" sldId="294"/>
        </pc:sldMkLst>
        <pc:picChg chg="add mod">
          <ac:chgData name="" userId="c14fde10239ad01e" providerId="LiveId" clId="{3B558086-D03A-40D8-B149-CECB770FA144}" dt="2020-11-19T13:18:28.089" v="246"/>
          <ac:picMkLst>
            <pc:docMk/>
            <pc:sldMk cId="3630657866" sldId="294"/>
            <ac:picMk id="2" creationId="{339D78CA-99FC-4EEF-A375-77D8AAA222C7}"/>
          </ac:picMkLst>
        </pc:picChg>
      </pc:sldChg>
      <pc:sldChg chg="addSp modSp add">
        <pc:chgData name="" userId="c14fde10239ad01e" providerId="LiveId" clId="{3B558086-D03A-40D8-B149-CECB770FA144}" dt="2020-11-19T13:19:14.944" v="251"/>
        <pc:sldMkLst>
          <pc:docMk/>
          <pc:sldMk cId="2445230191" sldId="295"/>
        </pc:sldMkLst>
        <pc:picChg chg="add mod">
          <ac:chgData name="" userId="c14fde10239ad01e" providerId="LiveId" clId="{3B558086-D03A-40D8-B149-CECB770FA144}" dt="2020-11-19T13:19:14.944" v="251"/>
          <ac:picMkLst>
            <pc:docMk/>
            <pc:sldMk cId="2445230191" sldId="295"/>
            <ac:picMk id="2" creationId="{02102F2A-BEC3-453F-AE7D-AE27D3CA6920}"/>
          </ac:picMkLst>
        </pc:picChg>
      </pc:sldChg>
      <pc:sldChg chg="addSp delSp modSp add">
        <pc:chgData name="" userId="c14fde10239ad01e" providerId="LiveId" clId="{3B558086-D03A-40D8-B149-CECB770FA144}" dt="2020-11-19T13:21:21.410" v="263"/>
        <pc:sldMkLst>
          <pc:docMk/>
          <pc:sldMk cId="3210370605" sldId="296"/>
        </pc:sldMkLst>
        <pc:picChg chg="add del mod">
          <ac:chgData name="" userId="c14fde10239ad01e" providerId="LiveId" clId="{3B558086-D03A-40D8-B149-CECB770FA144}" dt="2020-11-19T13:20:56.591" v="256" actId="478"/>
          <ac:picMkLst>
            <pc:docMk/>
            <pc:sldMk cId="3210370605" sldId="296"/>
            <ac:picMk id="2" creationId="{4A9F29C5-AC78-4C7F-9460-02EB89D375D7}"/>
          </ac:picMkLst>
        </pc:picChg>
        <pc:picChg chg="add mod">
          <ac:chgData name="" userId="c14fde10239ad01e" providerId="LiveId" clId="{3B558086-D03A-40D8-B149-CECB770FA144}" dt="2020-11-19T13:21:21.410" v="263"/>
          <ac:picMkLst>
            <pc:docMk/>
            <pc:sldMk cId="3210370605" sldId="296"/>
            <ac:picMk id="3" creationId="{050C6619-3FD0-45FF-B0D1-6821DD592915}"/>
          </ac:picMkLst>
        </pc:picChg>
      </pc:sldChg>
      <pc:sldChg chg="addSp modSp add">
        <pc:chgData name="" userId="c14fde10239ad01e" providerId="LiveId" clId="{3B558086-D03A-40D8-B149-CECB770FA144}" dt="2020-11-19T13:22:20.434" v="269"/>
        <pc:sldMkLst>
          <pc:docMk/>
          <pc:sldMk cId="3898217003" sldId="297"/>
        </pc:sldMkLst>
        <pc:picChg chg="add mod">
          <ac:chgData name="" userId="c14fde10239ad01e" providerId="LiveId" clId="{3B558086-D03A-40D8-B149-CECB770FA144}" dt="2020-11-19T13:22:20.434" v="269"/>
          <ac:picMkLst>
            <pc:docMk/>
            <pc:sldMk cId="3898217003" sldId="297"/>
            <ac:picMk id="2" creationId="{47F5DAEF-746A-45C1-84EB-9E08230F48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A11856-58E4-41DF-B923-6C167C04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329C17-427A-4976-9170-7AC2A107C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000D61-6E0C-4F02-9835-14AF3137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5B9049-5034-42EE-AE2B-77D681CE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1F3780-387B-4C86-AFED-71DAB3FA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5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526020-FC2A-4B3E-BE14-44BC917E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E05941-0FED-43BB-98F2-007347F24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5DB902-AA59-4671-861D-015BA7FA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25A99C-F71E-4613-BF9A-F7FEABAC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161535-9A31-48DF-B253-5E670DFA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3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F5193AD-DB52-4511-BE67-507E08AB9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B01E6F-BFC3-4A75-B878-DBE03D181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0A9356-5C98-4E47-9155-7627CCA3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D26C74-97F0-4260-ACB9-57CB12DD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131ABC-1A41-4B92-ADE3-42965E8C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A3C3C-39E2-4D4C-A1AC-29851D74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2B626C-8C32-40B6-8C14-73521DAF4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275831-6815-4CBD-9862-57E55822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D334D3-7499-4E83-B866-C50C2ACF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BCD5E8-1FA8-4F6D-A6A8-58E6A243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6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66A135-37FA-44D7-9042-1CD8A857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1C94C0-2AD0-40B5-BFF2-223489902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21F94A-4384-4C37-82B4-D5607D36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A8B3EA-F61C-4FEA-88A0-D45A6CFA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885032-478F-4AD9-96A7-BD8AF15A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0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06AD0-B001-4207-9D6F-9AA1C934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1BBDA8-3D9B-4082-89ED-E1BFCF124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AC6A23-5241-47AB-A321-3423234FC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90C910-8B79-410F-B832-8D8B4C00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DC7260-D3BC-49C6-8EC6-112769A4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74018E-A0D7-4CF9-B9AA-62904FAC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36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04E23-3131-4B0B-8F36-85D5507B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7650D9-BCA3-4B1A-8896-036230A6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5E678C-1D11-4054-A434-3A68FBAA5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EF37600-2992-4211-984F-EEF9B3ED3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27087E3-FDE9-4D6E-B121-36C2941C2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5413F02-8B5D-46DE-83C6-55411FB6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340D0C-D7CE-4222-BF96-38CE815B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AEFDBC-8616-4265-A23B-4EABA96F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83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DC157-F7DE-4AE6-AB5A-F21CA7F7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4138A1-1CCF-4969-9479-0BF377DD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0E6186-7703-4000-9094-8F556659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15B4B34-C01E-4D7F-9FCA-608447D4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61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8B18147-ACF7-455C-A620-5F360AC6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083C0E-4A8F-4A4C-9DDE-19686EB3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08D7AD-6573-4F31-A17F-27D87D41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11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FB1C67-DA64-4579-AADC-AF839FF3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F2513-7DB7-45F1-B159-E2E84928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2E67F4-84B9-4DFF-9A03-B55E0E625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52CA2C-731F-4B1A-8982-957DB0D5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9807E8-A0CF-4338-BD55-85BB6D15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DA6DE1-FC4F-44E2-B910-F2FC4C9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57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9332E-74DE-4393-AA06-711E53A3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1EB5B98-3D07-41BC-A58D-FE9F497E2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8B2066-E074-4416-B580-0E6095712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6D43E4-0A0E-4F24-BB21-DC006869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9D5E34C-380D-433C-A512-0B3C8DE0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D31F51-7410-4F8A-8031-EE50525E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53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B3461E3-120E-4739-9811-6A31BAE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928E0B-20F1-400D-B9BC-167938567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973AA3-54EC-4C3A-8E4E-3BB9E47CD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3343-5965-4C75-B11A-4E87CCEDA043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E488D9-0DCB-4818-8EAF-6D8FAF8E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97F879-9281-47BE-AC6F-C5C270F07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70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D84B4F-9576-4026-9D4C-A8C9ED57A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-8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B59834A-EF83-4EC0-8E49-44DB62F93C9B}"/>
              </a:ext>
            </a:extLst>
          </p:cNvPr>
          <p:cNvSpPr txBox="1"/>
          <p:nvPr/>
        </p:nvSpPr>
        <p:spPr>
          <a:xfrm>
            <a:off x="0" y="0"/>
            <a:ext cx="12192000" cy="558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96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PROJEKT nr 3</a:t>
            </a:r>
          </a:p>
          <a:p>
            <a:pPr algn="ctr">
              <a:lnSpc>
                <a:spcPct val="200000"/>
              </a:lnSpc>
            </a:pPr>
            <a:r>
              <a:rPr lang="pl-PL" sz="96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REDUKTOR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536CAC8-8B6D-4B5E-9484-6CA88DBF1D0B}"/>
              </a:ext>
            </a:extLst>
          </p:cNvPr>
          <p:cNvSpPr txBox="1"/>
          <p:nvPr/>
        </p:nvSpPr>
        <p:spPr>
          <a:xfrm>
            <a:off x="6708371" y="6392487"/>
            <a:ext cx="5483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 panose="020B0A04020102020204" pitchFamily="34" charset="0"/>
              </a:rPr>
              <a:t>Opracował: mgr inż. Mieczysław Wilk</a:t>
            </a:r>
          </a:p>
        </p:txBody>
      </p:sp>
    </p:spTree>
    <p:extLst>
      <p:ext uri="{BB962C8B-B14F-4D97-AF65-F5344CB8AC3E}">
        <p14:creationId xmlns:p14="http://schemas.microsoft.com/office/powerpoint/2010/main" val="18229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CB0DDAD-2A40-4214-972F-6635A0DB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125D8A9-8E4B-4031-9970-A9222CB7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4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9837ACE-B51C-4842-8AFE-EF9E79E51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7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EC07F82-1135-4A77-9A38-341AAB5A6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5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298B58E-5328-404E-827A-A86333639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15436DA-C10F-4B21-8B62-69A137E69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B821E62-6B51-4FDB-AD5D-5968D8CEE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F34DD9A-CA0F-464E-8B6C-97AB4C3DD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3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6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EFD9098-03A4-4D5F-946F-73E2BE253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470AFB6-5C7C-400C-8400-DD6297F73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51BC90A-8FF6-43E8-B8D6-D346A3367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3" y="0"/>
            <a:ext cx="12170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7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9011F9-0AD4-43A2-A531-7538F84F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85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147DBF3-FAC4-400E-A601-C9751F6E9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10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601D621-2C3D-425C-B194-435CAB320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DF3516D-D3B9-4EA6-9890-F840A966B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0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7971614-A919-4448-B76E-57838D97D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19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F29B1F0-578F-4D9E-98D9-723A4B0C2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D1F254C-38E7-4B17-BFFF-8C5C52E29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1AC543D-08C9-4AB8-B8B1-5B843FE0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55F36CD-BC39-4D0E-A628-207ADB06D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0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D1CC2B2-BA88-4537-AA39-3650799EB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486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</Words>
  <Application>Microsoft Office PowerPoint</Application>
  <PresentationFormat>Panoramiczny</PresentationFormat>
  <Paragraphs>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Mieczysław Wilk</cp:lastModifiedBy>
  <cp:revision>19</cp:revision>
  <dcterms:created xsi:type="dcterms:W3CDTF">2020-09-28T05:48:40Z</dcterms:created>
  <dcterms:modified xsi:type="dcterms:W3CDTF">2021-03-06T12:52:20Z</dcterms:modified>
</cp:coreProperties>
</file>