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74" r:id="rId13"/>
    <p:sldId id="275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488F0-1317-4C83-88E5-4435E391B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6DFAA1-4021-42E5-87A5-D81A22D89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D562E0-FC02-4857-BF82-F208E09D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BB9F07-D3F8-47F0-A31C-8847713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5361D6-7858-48C3-A4C0-994316DC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4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6C86A-8928-4D04-A4DF-DAA995D1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FEF931-88F4-4650-A8B6-C8BC43346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57F9A3-73F7-45C8-BD13-5136D8D3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49E4B-A715-4ED1-A4E2-750EBFA1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DDF8F5-9499-493F-BCC3-768EC552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6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7E1733C-6282-4AA4-8968-EC181DF32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D4B86E-28C1-4C12-A7C4-9133B1A9A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D84AF3-D71F-4A14-B483-C6AAB152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5B0C23-BF37-4272-94D4-5027B69A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809BAA-893A-4D54-9813-3DE9D574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7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0356A-87E9-4ABF-AB7B-71189CF8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7EE9C-DA3E-4727-A170-6F565FB4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4B9A4-0C56-4369-AB32-5196BDF4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42CC0F-48ED-49BD-8F7D-E8522921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B85E37-EB25-4659-A356-99882E66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8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99976-F2D1-4BCA-A95F-0F9AF409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71733C-75BD-4931-AB89-1D7073595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AAD02C-B5EB-44B4-AF4C-0C01C6AB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590BE2-396D-4C1D-B482-4026069A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B9D9E9-9C8B-45BB-A68D-20C4DECE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9F19ED-45BA-415C-AA44-38926545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B3C1F-DE01-4C2A-8969-3BFBF82FB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7DB86E-D5E2-44F4-9A44-1F37EB74E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CFAC4D-8A36-456F-9B4E-45BED431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0BCAA2-B1DF-407E-9637-13C51F39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54CDE8-FFCE-45B1-8F05-1ABAD9E2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8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4C296-B826-4388-898A-462B7CA7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1EAC24-EBC3-4374-A186-CDD3205D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59CB7B-F375-4568-916C-FE9CD7763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BE1B736-44E0-49EB-BBDB-DB125D440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9AC27A-8E8E-446D-AFA3-A19D110AC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E4C05E0-A6D2-4D98-A86C-2A7746C7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FE6DC32-5459-4188-A64F-B9C7FC7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2A1AB7D-B6F5-4F2B-AC3B-4CD13973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9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3F4D2-C3DF-4329-A53D-30AD1928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53B3649-6304-4AD5-AB38-AD676C5E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818FEC-A644-4E40-82C6-E985961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7FB451-A6C9-4ADD-863C-6650F647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2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F6D6A0-0A48-4EE3-A528-0AC94902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44B5A8-5EBF-4A24-9472-B0D4BEB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C67F8-C503-42C4-A71B-167BFF0B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9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0A502-6394-48D0-BDBC-BE799D48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02FB7B-696A-45CB-8FEC-EB8E509A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35FBBB-89E0-47CC-8A36-E0ADD82DA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36B3A-1AB1-4E68-824B-91766A9C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620D2B-17E8-4922-8568-485418D6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2E4EFE-5F86-4AE9-8C3C-120E8A77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6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4AF5E-D01E-4E6F-BBEB-20D5481A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60701D-48B4-4F78-A849-EF82E696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CD363B-ACFB-405E-BCD8-78A772A3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149FE7-E6A0-4EA8-84FC-3EDDA99C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CA3EAB-96F0-4107-93BE-1ACCE098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CA92FE-BACB-4F3E-85A6-A3DBE1C0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9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F3BBC1-3675-46D6-A252-5AFCC270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20EA80-94B1-44B5-ACFC-AF7ED1EF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77C82A-8ADA-4812-B82D-BDFFE77C7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4BBB-2C66-4A0D-B46B-7088A97E1688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1E7A77-6A4E-4B55-85B9-81293C1CB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9AE176-1C71-4CAA-8C8C-2212E4614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98FF-65E0-4BEA-B9A5-E5EBFE3B0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60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333B84-B23A-479D-8189-97DABDAE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4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08095E7-1AC5-47BC-ADCE-99FD45A23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9519DDC-6303-4F1D-AE43-2C15647DC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9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3F562D6-112B-425C-B6D2-989407F82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DC87710-9E52-4C45-A42D-A624A8E7A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4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111AF51-B727-48F3-AA2F-80A385159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50150CA-F8E9-417D-BDFB-73CEBFD70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0A57D0-6F49-4CB0-9AFD-B0F1F7079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0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1C3689-C726-4E66-BEEA-4F172868F9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9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48648C-C6E7-405B-B8F7-EE6CD7AEF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0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0160B58-0EF2-41D6-BCC7-725C1559D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C1AE52-6E5C-4049-BC07-7EDBFA53C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1E3016-61E4-41F4-B247-515286D78A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9E3443F-7B89-434B-865F-6DB94303AF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23B810-217C-4A54-9F8A-D47942FAB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1D2FDAF-57A4-4FAD-8267-ABA074BE8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CEFC4B-C050-482F-80F0-08E61C862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72E4E9-8B88-4449-8AD6-13E027B02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9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Panoramiczny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mw</dc:creator>
  <cp:lastModifiedBy>mw</cp:lastModifiedBy>
  <cp:revision>5</cp:revision>
  <dcterms:created xsi:type="dcterms:W3CDTF">2020-08-26T04:54:26Z</dcterms:created>
  <dcterms:modified xsi:type="dcterms:W3CDTF">2020-08-26T05:38:01Z</dcterms:modified>
</cp:coreProperties>
</file>