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D3D7-D951-4841-BDEF-A4EEE2576094}" type="datetimeFigureOut">
              <a:rPr lang="pl-PL" smtClean="0"/>
              <a:pPr/>
              <a:t>2014-11-13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9CC4-EA86-4DE5-8F25-98AE749845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D3D7-D951-4841-BDEF-A4EEE2576094}" type="datetimeFigureOut">
              <a:rPr lang="pl-PL" smtClean="0"/>
              <a:pPr/>
              <a:t>2014-11-13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9CC4-EA86-4DE5-8F25-98AE749845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D3D7-D951-4841-BDEF-A4EEE2576094}" type="datetimeFigureOut">
              <a:rPr lang="pl-PL" smtClean="0"/>
              <a:pPr/>
              <a:t>2014-11-13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9CC4-EA86-4DE5-8F25-98AE749845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D3D7-D951-4841-BDEF-A4EEE2576094}" type="datetimeFigureOut">
              <a:rPr lang="pl-PL" smtClean="0"/>
              <a:pPr/>
              <a:t>2014-11-13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9CC4-EA86-4DE5-8F25-98AE749845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D3D7-D951-4841-BDEF-A4EEE2576094}" type="datetimeFigureOut">
              <a:rPr lang="pl-PL" smtClean="0"/>
              <a:pPr/>
              <a:t>2014-11-13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9CC4-EA86-4DE5-8F25-98AE749845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D3D7-D951-4841-BDEF-A4EEE2576094}" type="datetimeFigureOut">
              <a:rPr lang="pl-PL" smtClean="0"/>
              <a:pPr/>
              <a:t>2014-11-13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9CC4-EA86-4DE5-8F25-98AE749845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D3D7-D951-4841-BDEF-A4EEE2576094}" type="datetimeFigureOut">
              <a:rPr lang="pl-PL" smtClean="0"/>
              <a:pPr/>
              <a:t>2014-11-13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9CC4-EA86-4DE5-8F25-98AE749845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D3D7-D951-4841-BDEF-A4EEE2576094}" type="datetimeFigureOut">
              <a:rPr lang="pl-PL" smtClean="0"/>
              <a:pPr/>
              <a:t>2014-11-13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9CC4-EA86-4DE5-8F25-98AE749845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D3D7-D951-4841-BDEF-A4EEE2576094}" type="datetimeFigureOut">
              <a:rPr lang="pl-PL" smtClean="0"/>
              <a:pPr/>
              <a:t>2014-11-13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9CC4-EA86-4DE5-8F25-98AE749845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D3D7-D951-4841-BDEF-A4EEE2576094}" type="datetimeFigureOut">
              <a:rPr lang="pl-PL" smtClean="0"/>
              <a:pPr/>
              <a:t>2014-11-13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9CC4-EA86-4DE5-8F25-98AE749845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D3D7-D951-4841-BDEF-A4EEE2576094}" type="datetimeFigureOut">
              <a:rPr lang="pl-PL" smtClean="0"/>
              <a:pPr/>
              <a:t>2014-11-13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9CC4-EA86-4DE5-8F25-98AE749845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DD3D7-D951-4841-BDEF-A4EEE2576094}" type="datetimeFigureOut">
              <a:rPr lang="pl-PL" smtClean="0"/>
              <a:pPr/>
              <a:t>2014-11-13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A9CC4-EA86-4DE5-8F25-98AE749845E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8960594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Pokaz na ekranie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Lap001</dc:creator>
  <cp:lastModifiedBy>Lap001</cp:lastModifiedBy>
  <cp:revision>6</cp:revision>
  <dcterms:created xsi:type="dcterms:W3CDTF">2014-11-13T09:10:12Z</dcterms:created>
  <dcterms:modified xsi:type="dcterms:W3CDTF">2014-11-13T11:20:02Z</dcterms:modified>
</cp:coreProperties>
</file>