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99" r:id="rId3"/>
    <p:sldId id="300" r:id="rId4"/>
    <p:sldId id="301" r:id="rId5"/>
    <p:sldId id="292" r:id="rId6"/>
    <p:sldId id="293" r:id="rId7"/>
    <p:sldId id="296" r:id="rId8"/>
    <p:sldId id="297" r:id="rId9"/>
    <p:sldId id="302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2FDC-E1DE-4850-B4BD-7C931FD601F4}" type="datetimeFigureOut">
              <a:rPr lang="pl-PL" smtClean="0"/>
              <a:pPr/>
              <a:t>12.04.2016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8650-4931-4067-86F5-F8BD39AB8E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2FDC-E1DE-4850-B4BD-7C931FD601F4}" type="datetimeFigureOut">
              <a:rPr lang="pl-PL" smtClean="0"/>
              <a:pPr/>
              <a:t>12.04.2016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8650-4931-4067-86F5-F8BD39AB8E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2FDC-E1DE-4850-B4BD-7C931FD601F4}" type="datetimeFigureOut">
              <a:rPr lang="pl-PL" smtClean="0"/>
              <a:pPr/>
              <a:t>12.04.2016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8650-4931-4067-86F5-F8BD39AB8E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2FDC-E1DE-4850-B4BD-7C931FD601F4}" type="datetimeFigureOut">
              <a:rPr lang="pl-PL" smtClean="0"/>
              <a:pPr/>
              <a:t>12.04.2016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8650-4931-4067-86F5-F8BD39AB8E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2FDC-E1DE-4850-B4BD-7C931FD601F4}" type="datetimeFigureOut">
              <a:rPr lang="pl-PL" smtClean="0"/>
              <a:pPr/>
              <a:t>12.04.2016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8650-4931-4067-86F5-F8BD39AB8E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2FDC-E1DE-4850-B4BD-7C931FD601F4}" type="datetimeFigureOut">
              <a:rPr lang="pl-PL" smtClean="0"/>
              <a:pPr/>
              <a:t>12.04.2016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8650-4931-4067-86F5-F8BD39AB8E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2FDC-E1DE-4850-B4BD-7C931FD601F4}" type="datetimeFigureOut">
              <a:rPr lang="pl-PL" smtClean="0"/>
              <a:pPr/>
              <a:t>12.04.2016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8650-4931-4067-86F5-F8BD39AB8E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2FDC-E1DE-4850-B4BD-7C931FD601F4}" type="datetimeFigureOut">
              <a:rPr lang="pl-PL" smtClean="0"/>
              <a:pPr/>
              <a:t>12.04.2016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8650-4931-4067-86F5-F8BD39AB8E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2FDC-E1DE-4850-B4BD-7C931FD601F4}" type="datetimeFigureOut">
              <a:rPr lang="pl-PL" smtClean="0"/>
              <a:pPr/>
              <a:t>12.04.2016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8650-4931-4067-86F5-F8BD39AB8E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2FDC-E1DE-4850-B4BD-7C931FD601F4}" type="datetimeFigureOut">
              <a:rPr lang="pl-PL" smtClean="0"/>
              <a:pPr/>
              <a:t>12.04.2016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8650-4931-4067-86F5-F8BD39AB8E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2FDC-E1DE-4850-B4BD-7C931FD601F4}" type="datetimeFigureOut">
              <a:rPr lang="pl-PL" smtClean="0"/>
              <a:pPr/>
              <a:t>12.04.2016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38650-4931-4067-86F5-F8BD39AB8E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42FDC-E1DE-4850-B4BD-7C931FD601F4}" type="datetimeFigureOut">
              <a:rPr lang="pl-PL" smtClean="0"/>
              <a:pPr/>
              <a:t>12.04.2016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38650-4931-4067-86F5-F8BD39AB8E7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5015" cy="6458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83829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1953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88640"/>
            <a:ext cx="9144001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90153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6171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9144000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37887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19928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0524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6407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358432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5285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52358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44000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0</Words>
  <Application>Microsoft Office PowerPoint</Application>
  <PresentationFormat>Pokaz na ekranie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MW</cp:lastModifiedBy>
  <cp:revision>66</cp:revision>
  <dcterms:created xsi:type="dcterms:W3CDTF">2014-11-09T14:24:03Z</dcterms:created>
  <dcterms:modified xsi:type="dcterms:W3CDTF">2016-04-12T06:07:43Z</dcterms:modified>
</cp:coreProperties>
</file>