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D9C8-22EA-410E-B66D-B6189200BDF7}" type="datetimeFigureOut">
              <a:rPr lang="pl-PL" smtClean="0"/>
              <a:t>2019-11-11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9203-1A66-4CC1-9759-F401F2668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834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D9C8-22EA-410E-B66D-B6189200BDF7}" type="datetimeFigureOut">
              <a:rPr lang="pl-PL" smtClean="0"/>
              <a:t>2019-11-11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9203-1A66-4CC1-9759-F401F2668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56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D9C8-22EA-410E-B66D-B6189200BDF7}" type="datetimeFigureOut">
              <a:rPr lang="pl-PL" smtClean="0"/>
              <a:t>2019-11-11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9203-1A66-4CC1-9759-F401F2668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5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D9C8-22EA-410E-B66D-B6189200BDF7}" type="datetimeFigureOut">
              <a:rPr lang="pl-PL" smtClean="0"/>
              <a:t>2019-11-11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9203-1A66-4CC1-9759-F401F2668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23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D9C8-22EA-410E-B66D-B6189200BDF7}" type="datetimeFigureOut">
              <a:rPr lang="pl-PL" smtClean="0"/>
              <a:t>2019-11-11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9203-1A66-4CC1-9759-F401F2668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352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D9C8-22EA-410E-B66D-B6189200BDF7}" type="datetimeFigureOut">
              <a:rPr lang="pl-PL" smtClean="0"/>
              <a:t>2019-11-11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9203-1A66-4CC1-9759-F401F2668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813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D9C8-22EA-410E-B66D-B6189200BDF7}" type="datetimeFigureOut">
              <a:rPr lang="pl-PL" smtClean="0"/>
              <a:t>2019-11-11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9203-1A66-4CC1-9759-F401F2668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74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D9C8-22EA-410E-B66D-B6189200BDF7}" type="datetimeFigureOut">
              <a:rPr lang="pl-PL" smtClean="0"/>
              <a:t>2019-11-11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9203-1A66-4CC1-9759-F401F2668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52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D9C8-22EA-410E-B66D-B6189200BDF7}" type="datetimeFigureOut">
              <a:rPr lang="pl-PL" smtClean="0"/>
              <a:t>2019-11-11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9203-1A66-4CC1-9759-F401F2668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13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D9C8-22EA-410E-B66D-B6189200BDF7}" type="datetimeFigureOut">
              <a:rPr lang="pl-PL" smtClean="0"/>
              <a:t>2019-11-11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9203-1A66-4CC1-9759-F401F2668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56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D9C8-22EA-410E-B66D-B6189200BDF7}" type="datetimeFigureOut">
              <a:rPr lang="pl-PL" smtClean="0"/>
              <a:t>2019-11-11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9203-1A66-4CC1-9759-F401F2668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70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9C8-22EA-410E-B66D-B6189200BDF7}" type="datetimeFigureOut">
              <a:rPr lang="pl-PL" smtClean="0"/>
              <a:t>2019-11-11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C9203-1A66-4CC1-9759-F401F2668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77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" y="5118"/>
            <a:ext cx="9133202" cy="685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54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0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" y="7232"/>
            <a:ext cx="9136768" cy="685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22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73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1"/>
            <a:ext cx="9144000" cy="686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81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48" y="0"/>
            <a:ext cx="91572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652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95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0"/>
            <a:ext cx="9144000" cy="685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611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Pokaz na ekranie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1</dc:creator>
  <cp:lastModifiedBy>1</cp:lastModifiedBy>
  <cp:revision>10</cp:revision>
  <dcterms:created xsi:type="dcterms:W3CDTF">2019-11-10T14:19:00Z</dcterms:created>
  <dcterms:modified xsi:type="dcterms:W3CDTF">2019-11-11T05:26:58Z</dcterms:modified>
</cp:coreProperties>
</file>