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7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1" r:id="rId13"/>
    <p:sldId id="265" r:id="rId14"/>
    <p:sldId id="273" r:id="rId15"/>
    <p:sldId id="274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33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784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948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462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8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565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304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899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73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93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64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063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04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5" y="0"/>
            <a:ext cx="91486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13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46"/>
            <a:ext cx="9144000" cy="684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12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-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77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-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445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4334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2384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scontent.fwaw5-1.fna.fbcdn.net/v/t1.0-9/50081017_997569210435080_7942365025409171456_n.jpg?_nc_cat=100&amp;_nc_ht=scontent.fwaw5-1.fna&amp;oh=a120399028d717e189ab5505fdebdc30&amp;oe=5CC5EB9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665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7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" y="0"/>
            <a:ext cx="91409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26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scontent.fwaw5-1.fna.fbcdn.net/v/t1.0-9/61492489_2456044621074005_7719287675345174528_n.png?_nc_cat=107&amp;_nc_ht=scontent.fwaw5-1.fna&amp;oh=116ab215a165ca186a122374492b23be&amp;oe=5D9A70E6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9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152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6000"/>
                    </a14:imgEffect>
                    <a14:imgEffect>
                      <a14:brightnessContrast bright="-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886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22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0"/>
            <a:ext cx="9144000" cy="684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96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"/>
            <a:ext cx="9144000" cy="685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83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4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BFD27A4-4796-4AEE-8C92-E6DFBC62D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813"/>
            <a:ext cx="9144000" cy="619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5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8121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Pokaz na ekranie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1</dc:creator>
  <cp:lastModifiedBy>Mieczysław Wilk</cp:lastModifiedBy>
  <cp:revision>20</cp:revision>
  <dcterms:created xsi:type="dcterms:W3CDTF">2019-07-20T08:08:19Z</dcterms:created>
  <dcterms:modified xsi:type="dcterms:W3CDTF">2021-02-07T07:02:42Z</dcterms:modified>
</cp:coreProperties>
</file>