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3" r:id="rId19"/>
    <p:sldId id="272" r:id="rId20"/>
    <p:sldId id="284" r:id="rId21"/>
    <p:sldId id="285" r:id="rId22"/>
    <p:sldId id="273" r:id="rId23"/>
    <p:sldId id="274" r:id="rId24"/>
    <p:sldId id="275" r:id="rId25"/>
    <p:sldId id="276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194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4711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1982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1183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130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592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38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81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948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35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1207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5929-6D84-49FA-B9A3-859C26D005D6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7D32-5C44-4101-B2EA-DA58699425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925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0/0b/I_beam_bending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891"/>
            <a:ext cx="9144000" cy="4906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LINIA UGIĘCIA BELKI</a:t>
            </a:r>
            <a:endParaRPr lang="pl-PL" sz="5400" b="1" dirty="0"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60231" y="6247456"/>
            <a:ext cx="2304257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pl-PL" sz="1400" b="1" dirty="0" smtClean="0"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 inż. Mieczysław Wilk</a:t>
            </a:r>
            <a:endParaRPr lang="pl-PL" sz="1400" b="1" dirty="0"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4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15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435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219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378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158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2" y="0"/>
            <a:ext cx="91359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36" y="0"/>
            <a:ext cx="91443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0" y="0"/>
            <a:ext cx="91342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80"/>
            <a:ext cx="9144000" cy="6858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" y="0"/>
            <a:ext cx="9137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882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52" y="-1008"/>
            <a:ext cx="9145452" cy="685900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030" y="0"/>
            <a:ext cx="91570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98"/>
            <a:ext cx="9144000" cy="686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558" y="-26378"/>
            <a:ext cx="9141441" cy="688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-10798"/>
            <a:ext cx="7776864" cy="6868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" y="0"/>
            <a:ext cx="9145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82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" y="0"/>
            <a:ext cx="9132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842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923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289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" y="0"/>
            <a:ext cx="91407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86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2332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</Words>
  <Application>Microsoft Office PowerPoint</Application>
  <PresentationFormat>Pokaz na ekranie (4:3)</PresentationFormat>
  <Paragraphs>2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21</cp:revision>
  <dcterms:created xsi:type="dcterms:W3CDTF">2019-04-27T17:01:36Z</dcterms:created>
  <dcterms:modified xsi:type="dcterms:W3CDTF">2019-06-19T05:54:40Z</dcterms:modified>
</cp:coreProperties>
</file>