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C20536-48A8-495F-B1A1-DE0540E3D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FCBA8DD-D634-4764-8678-FF6C7706A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BD62CC5-766C-4B6C-AF8E-E587C5A6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0276EC-DA07-4581-A27B-E50285BC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79161F2-1343-4DE0-AF5A-4EEBF2D5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90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FFE08F-CCBA-44BB-8523-8030CA80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35B92F0-D289-48F1-AB60-596F94D67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0CEF53D-04AA-4524-9BF0-DEABD303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3A50245-AF0A-410A-959F-3A45DC29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7BD40EC-00EA-4E22-8533-0265D00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32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ED774E5D-A86F-4022-8098-0AA032C8A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6FB89F5-59F6-4D9F-A5DE-FB9A05A03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630EFEF-AE25-4006-A74B-7C7EA8E9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A8196F8-578A-474E-B5D3-B052771A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BABBDC1-AD77-4874-A9BF-6C442267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95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FD0481-5792-4E23-AD87-086DD103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9BC191-0977-4956-8C58-4DCB3D05F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7A5E5A-B898-4B30-A54F-DA52510C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B540A7D-2E7C-492B-857E-02DAD803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8A7C98B-D3B3-4574-BD2F-F7C8927C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37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BB2DDE-52F8-43F1-9CB2-9A57388D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F5EF6AB-E108-4E73-A394-42D5ED9E5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AE310C6-CE9F-4D0E-BB26-67FD7305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3076091-7E61-491F-BDC0-3FFAA368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EEDFF0F-E48E-4595-B0F4-9DEA97E8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2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711309-B611-4F3A-B1C8-A48865F5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F951E8-6479-449C-AC15-BD2C29272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3B8AC43-B7E6-4A22-A9B0-9D04F01A0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9FE31D1-00A6-418B-9A86-89DC1D89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9871ACA-5B77-440A-B39A-C24673B6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25E079C-9649-4048-A445-439EBAD9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39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0F3236-D9BD-4A47-82F6-7044AFF8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14D1323-0F44-47F4-B758-727EBDB0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84F619-C43A-4905-93E1-E200808AE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251766D-C178-455C-8DA3-FEF4A658F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5F926E-4863-4924-ACC8-49FA89B5C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289F20FF-C375-481E-8CCF-7BE91998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7AAB53F-10D3-427F-B252-57907926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B27190B-1B4D-4F1C-9DC5-F2644AB1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4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865F19-E6DF-4196-BB1B-EE3431B0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D35A9C6-DFC4-4992-9A55-6F2DBB88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C39B837-D708-4F07-803F-8E304E3A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01E4BE07-D0AA-4FA3-BBDF-2D754536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4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83F4C23-BBA7-4663-A51F-99811DA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0358360-D6FC-4C86-9CE1-E86878EE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F5D117D-1863-435C-A88D-B2EA408B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31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A9AAD8-5829-4BF3-A5E7-76663E2B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A10082-DBAA-418B-BBC1-31BE9F06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E1FDD93-B420-440A-B96F-5BDF650C8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9256410-F44F-47A4-B777-74BDF0F5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4CDEC6-D5BE-44AE-96EB-9B29F5D4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405279E-BE1B-428C-B818-F2A9D522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2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07A41A-A23E-4F06-B862-16AFDB55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1156A66-7B11-451E-AF10-EFB20875D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1ED6C15-490F-41EC-AACE-C357CF1C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9108429-19E3-4FBD-BA44-CF19530F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EAFCBBE-805C-4268-BF28-5B33C95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2CA3E5F-AE5D-40E5-B419-B642452D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11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89E084A9-54BE-4FB6-B421-1B0A7739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A8AC254-EF6F-4512-9187-EA4A32C9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5C9F3E-8CE9-4396-969E-7F900D03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BE23-868A-4BF1-943E-8567AE5FBD25}" type="datetimeFigureOut">
              <a:rPr lang="pl-PL" smtClean="0"/>
              <a:t>01.05.2022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A38D643-117A-4DDC-BF43-6CAC50D27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FCF1367-73F9-4CF5-8576-62222C98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EFC8-B927-47D4-9E2A-2DC3E53BEC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7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AD2D4B9-4314-48C3-B3E7-C50D915C5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668"/>
            <a:ext cx="12192000" cy="68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7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5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1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87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8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1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7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7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69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5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1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6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4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"/>
            <a:ext cx="12192000" cy="68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1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339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64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2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327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67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2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95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95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8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3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6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29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96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Niestandardowy</PresentationFormat>
  <Paragraphs>0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User</cp:lastModifiedBy>
  <cp:revision>29</cp:revision>
  <dcterms:created xsi:type="dcterms:W3CDTF">2021-06-02T06:21:48Z</dcterms:created>
  <dcterms:modified xsi:type="dcterms:W3CDTF">2022-05-01T08:13:40Z</dcterms:modified>
</cp:coreProperties>
</file>