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6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532DAA-FC8E-A956-7F62-98F0444C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D403AEF-449E-34BA-B2A4-F552693E0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7C0B172-D604-49D9-0BC4-3DB0DA41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B5031E8-3680-E166-60A8-A9EB514C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26E7E0C-554D-8BB4-0159-E51C1508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14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BD88AC8-B761-D4EA-1DBE-5B3A623A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303DC52-B1EF-AF5D-391D-A26B55EE9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2B77481-C5D1-A3CD-1636-89F1C284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E773662-3759-DAB5-95AF-318DB3AC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F143439-99EF-1DC1-C4E2-FA246AA2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36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9A6F3294-BFF6-37DC-41E0-3C016C595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7DE4680-6964-9D4F-2896-9538E0C54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316A6B7-B14C-ACAD-5890-0B77BA30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9739FC6-92BC-8FBC-CFD2-69FA35A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0D6A1D-AC7C-3A8C-18C2-4330C6E8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3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5F4C9B9-9D3D-27A5-AE42-E4C5DD33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1557598-E0B6-3A57-541D-384F43B3F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E72ED00-E676-AE0C-1A9A-FA119DF9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0059BDF-EF00-D348-3A16-877615A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EC88C6C-D89D-A520-0C7B-E82AC1C5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783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6A3799-DD8F-1BAE-B1C0-3E05B8CD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7D69644-E1DE-DEBA-338B-24FF0D810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A86A7A8-D794-0F45-124B-FB9F475D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A4A9F5F-31E5-3C13-E28D-CC220480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05E6E35-1F08-74DB-7337-0D989C12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4819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1D9457-E6C9-0E31-5CC2-0D854874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8532455-C1A6-EF3A-09EE-81C8FD1D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80D3E70-617E-C534-2AB1-A7AA7E4F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65098FF-0E2A-F6A4-DC55-5B1D3F4A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7C4E50E-5BC3-57AF-A0E2-FCA7B0D6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2F0A80B-E75F-C564-F837-F87A1A4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124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94AE6-3A2C-57B7-32B4-E3936D40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54E45CD-069D-D020-6857-B354587B7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02C314B4-AF43-8025-EE4B-6C739452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B2EEA65-2D86-9AD5-888E-25AB2C7BA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BA46DEA0-DC7E-C5E1-43C8-DEB3AFED0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F06F54AC-ABB9-1D50-3EA3-BDDD47E8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1F1713C-5EDC-9F50-BF8B-518C3AEF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FD3BBC4C-AF5D-93DD-CD30-E40D3A4A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5133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38C3E7-C7F5-7D4B-B8FF-0239F04A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D693BBB3-239B-18E6-0FD4-073BB091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29E0384-0036-12FE-8878-DE44CA30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049EBB1B-B914-8349-11AA-50A9CBC1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902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F0E5977A-34B7-EE64-BB51-A98A1DD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09A165AB-5B67-1DBB-27F9-19937614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12636DC-EEC5-E603-6CD5-B8F556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80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BC0772-81F2-29DA-A8AA-D8895B7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CC568E9-8E12-4B26-13DA-19290D97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03307FD-B3B5-D791-B747-1F98588E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207CD89-579F-A7C3-369E-2C32B67C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D9F1823-639F-F4BD-8099-3CA4B15C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E0F3959-18C7-A6F3-56E1-152CC2C0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3816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B26717D-8D28-FA67-092F-C304EABE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86F0221-9C9F-C3C7-9227-D1CF8581C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431588F-0F71-DB9E-0828-DE093BEA9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94F024E-225A-B928-3A50-27095769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27E100B-D9FD-38F4-F1A0-169E14D4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613AFDC-0DC5-E03F-CFDD-8F7892BE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5998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61ED1DAD-ACA8-346C-60D6-BC359B38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5BD5434-2DAB-97BC-E835-6E7E6AA2B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029EB99-FEC2-B49C-73A2-8F51C7CF9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56F5-38AA-4854-ABDF-34E8920184FB}" type="datetimeFigureOut">
              <a:rPr lang="pl-PL" smtClean="0"/>
              <a:pPr/>
              <a:t>23.10.2023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E2293CA-2F3A-B036-7510-12F05D02C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A2A3D3B-646A-7D8F-F73A-4F47E23F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CAA4-1ED0-42C0-A20B-B38A5054BF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901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7.jpeg"/><Relationship Id="rId7" Type="http://schemas.openxmlformats.org/officeDocument/2006/relationships/image" Target="../media/image18.png"/><Relationship Id="rId2" Type="http://schemas.openxmlformats.org/officeDocument/2006/relationships/hyperlink" Target="https://www.google.com/search?sca_esv=574450425&amp;rlz=1C1CHBD_plPL901PL901&amp;sxsrf=AM9HkKmpRZvrzewVHUsFaj2_ogX-RJ4Aww:1697636814444&amp;q=Cueva+de+Nerja&amp;stick=H4sIAAAAAAAAAONgFuLRT9c3NKxITsozzjJU4tLP1TcwKspNyU7RUsxOttLPyU9OLMnMz4MzrBJLSooSk0HM4kWsfM6lqWWJCimpCn6pRVmJAEM4pplQAAAA&amp;sa=X&amp;ved=2ahUKEwjy5aD63f-BAxXygf0HHWkNCokQ2coHegQIEBA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7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6.jpe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19" Type="http://schemas.openxmlformats.org/officeDocument/2006/relationships/image" Target="../media/image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owolny kształt: kształt 12">
            <a:extLst>
              <a:ext uri="{FF2B5EF4-FFF2-40B4-BE49-F238E27FC236}">
                <a16:creationId xmlns="" xmlns:a16="http://schemas.microsoft.com/office/drawing/2014/main" id="{6908F4DB-78F6-8EF7-DEC0-22E74B9F5979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105356" y="3275886"/>
                </a:moveTo>
                <a:lnTo>
                  <a:pt x="11280378" y="3793808"/>
                </a:lnTo>
                <a:lnTo>
                  <a:pt x="10927953" y="3793808"/>
                </a:lnTo>
                <a:close/>
                <a:moveTo>
                  <a:pt x="7676357" y="3275886"/>
                </a:moveTo>
                <a:lnTo>
                  <a:pt x="7851379" y="3793808"/>
                </a:lnTo>
                <a:lnTo>
                  <a:pt x="7498954" y="3793808"/>
                </a:lnTo>
                <a:close/>
                <a:moveTo>
                  <a:pt x="9133681" y="3125867"/>
                </a:moveTo>
                <a:lnTo>
                  <a:pt x="9230327" y="3125867"/>
                </a:lnTo>
                <a:cubicBezTo>
                  <a:pt x="9395774" y="3125867"/>
                  <a:pt x="9520256" y="3181175"/>
                  <a:pt x="9603774" y="3291792"/>
                </a:cubicBezTo>
                <a:cubicBezTo>
                  <a:pt x="9666616" y="3375359"/>
                  <a:pt x="9698038" y="3473244"/>
                  <a:pt x="9698038" y="3585448"/>
                </a:cubicBezTo>
                <a:cubicBezTo>
                  <a:pt x="9698038" y="3697652"/>
                  <a:pt x="9666616" y="3795935"/>
                  <a:pt x="9603774" y="3880295"/>
                </a:cubicBezTo>
                <a:cubicBezTo>
                  <a:pt x="9521050" y="3990912"/>
                  <a:pt x="9396568" y="4046220"/>
                  <a:pt x="9230327" y="4046220"/>
                </a:cubicBezTo>
                <a:lnTo>
                  <a:pt x="9133681" y="4046220"/>
                </a:lnTo>
                <a:close/>
                <a:moveTo>
                  <a:pt x="2713832" y="3094911"/>
                </a:moveTo>
                <a:lnTo>
                  <a:pt x="2792692" y="3094911"/>
                </a:lnTo>
                <a:cubicBezTo>
                  <a:pt x="2881108" y="3094911"/>
                  <a:pt x="2945235" y="3113508"/>
                  <a:pt x="2985071" y="3150703"/>
                </a:cubicBezTo>
                <a:cubicBezTo>
                  <a:pt x="3027289" y="3190279"/>
                  <a:pt x="3048397" y="3238952"/>
                  <a:pt x="3048397" y="3296722"/>
                </a:cubicBezTo>
                <a:cubicBezTo>
                  <a:pt x="3048397" y="3354492"/>
                  <a:pt x="3027289" y="3403562"/>
                  <a:pt x="2985071" y="3443931"/>
                </a:cubicBezTo>
                <a:cubicBezTo>
                  <a:pt x="2946041" y="3481126"/>
                  <a:pt x="2881915" y="3499723"/>
                  <a:pt x="2792692" y="3499723"/>
                </a:cubicBezTo>
                <a:lnTo>
                  <a:pt x="2713832" y="3499723"/>
                </a:lnTo>
                <a:close/>
                <a:moveTo>
                  <a:pt x="10877946" y="2773442"/>
                </a:moveTo>
                <a:lnTo>
                  <a:pt x="10252868" y="4398645"/>
                </a:lnTo>
                <a:lnTo>
                  <a:pt x="10699353" y="4398645"/>
                </a:lnTo>
                <a:lnTo>
                  <a:pt x="10811271" y="4115276"/>
                </a:lnTo>
                <a:lnTo>
                  <a:pt x="11394678" y="4115276"/>
                </a:lnTo>
                <a:lnTo>
                  <a:pt x="11499453" y="4398645"/>
                </a:lnTo>
                <a:lnTo>
                  <a:pt x="11950700" y="4398645"/>
                </a:lnTo>
                <a:lnTo>
                  <a:pt x="11338718" y="2773442"/>
                </a:lnTo>
                <a:close/>
                <a:moveTo>
                  <a:pt x="8711010" y="2773442"/>
                </a:moveTo>
                <a:lnTo>
                  <a:pt x="8711010" y="4398645"/>
                </a:lnTo>
                <a:lnTo>
                  <a:pt x="9334897" y="4398645"/>
                </a:lnTo>
                <a:cubicBezTo>
                  <a:pt x="9422210" y="4398645"/>
                  <a:pt x="9507935" y="4383961"/>
                  <a:pt x="9592072" y="4354592"/>
                </a:cubicBezTo>
                <a:cubicBezTo>
                  <a:pt x="9750822" y="4299029"/>
                  <a:pt x="9881196" y="4199216"/>
                  <a:pt x="9983192" y="4055150"/>
                </a:cubicBezTo>
                <a:cubicBezTo>
                  <a:pt x="10085189" y="3911084"/>
                  <a:pt x="10136187" y="3754517"/>
                  <a:pt x="10136187" y="3585448"/>
                </a:cubicBezTo>
                <a:cubicBezTo>
                  <a:pt x="10136187" y="3464005"/>
                  <a:pt x="10108406" y="3346133"/>
                  <a:pt x="10052843" y="3231833"/>
                </a:cubicBezTo>
                <a:cubicBezTo>
                  <a:pt x="9984581" y="3093720"/>
                  <a:pt x="9886554" y="2983389"/>
                  <a:pt x="9758759" y="2900839"/>
                </a:cubicBezTo>
                <a:cubicBezTo>
                  <a:pt x="9628584" y="2815908"/>
                  <a:pt x="9487297" y="2773442"/>
                  <a:pt x="9334897" y="2773442"/>
                </a:cubicBezTo>
                <a:close/>
                <a:moveTo>
                  <a:pt x="7448947" y="2773442"/>
                </a:moveTo>
                <a:lnTo>
                  <a:pt x="6823869" y="4398645"/>
                </a:lnTo>
                <a:lnTo>
                  <a:pt x="7270354" y="4398645"/>
                </a:lnTo>
                <a:lnTo>
                  <a:pt x="7382272" y="4115276"/>
                </a:lnTo>
                <a:lnTo>
                  <a:pt x="7965679" y="4115276"/>
                </a:lnTo>
                <a:lnTo>
                  <a:pt x="8070454" y="4398645"/>
                </a:lnTo>
                <a:lnTo>
                  <a:pt x="8521700" y="4398645"/>
                </a:lnTo>
                <a:lnTo>
                  <a:pt x="7909719" y="2773442"/>
                </a:lnTo>
                <a:close/>
                <a:moveTo>
                  <a:pt x="5015310" y="2773442"/>
                </a:moveTo>
                <a:lnTo>
                  <a:pt x="5015310" y="4398645"/>
                </a:lnTo>
                <a:lnTo>
                  <a:pt x="5437982" y="4398645"/>
                </a:lnTo>
                <a:lnTo>
                  <a:pt x="5437982" y="3403283"/>
                </a:lnTo>
                <a:lnTo>
                  <a:pt x="6215460" y="4398645"/>
                </a:lnTo>
                <a:lnTo>
                  <a:pt x="6638132" y="4398645"/>
                </a:lnTo>
                <a:lnTo>
                  <a:pt x="6638132" y="2773442"/>
                </a:lnTo>
                <a:lnTo>
                  <a:pt x="6215460" y="2773442"/>
                </a:lnTo>
                <a:lnTo>
                  <a:pt x="6215460" y="3767614"/>
                </a:lnTo>
                <a:lnTo>
                  <a:pt x="5437982" y="2773442"/>
                </a:lnTo>
                <a:close/>
                <a:moveTo>
                  <a:pt x="3824685" y="2773442"/>
                </a:moveTo>
                <a:lnTo>
                  <a:pt x="3824685" y="4398645"/>
                </a:lnTo>
                <a:lnTo>
                  <a:pt x="4749800" y="4398645"/>
                </a:lnTo>
                <a:lnTo>
                  <a:pt x="4749800" y="4046220"/>
                </a:lnTo>
                <a:lnTo>
                  <a:pt x="4247356" y="4046220"/>
                </a:lnTo>
                <a:lnTo>
                  <a:pt x="4247356" y="3755708"/>
                </a:lnTo>
                <a:lnTo>
                  <a:pt x="4722416" y="3755708"/>
                </a:lnTo>
                <a:lnTo>
                  <a:pt x="4722416" y="3403283"/>
                </a:lnTo>
                <a:lnTo>
                  <a:pt x="4247356" y="3403283"/>
                </a:lnTo>
                <a:lnTo>
                  <a:pt x="4247356" y="3125867"/>
                </a:lnTo>
                <a:lnTo>
                  <a:pt x="4749800" y="3125867"/>
                </a:lnTo>
                <a:lnTo>
                  <a:pt x="4749800" y="2773442"/>
                </a:lnTo>
                <a:close/>
                <a:moveTo>
                  <a:pt x="2291160" y="2773442"/>
                </a:moveTo>
                <a:lnTo>
                  <a:pt x="2291160" y="4398645"/>
                </a:lnTo>
                <a:lnTo>
                  <a:pt x="2713832" y="4398645"/>
                </a:lnTo>
                <a:lnTo>
                  <a:pt x="2713832" y="3774758"/>
                </a:lnTo>
                <a:lnTo>
                  <a:pt x="3117454" y="4398645"/>
                </a:lnTo>
                <a:lnTo>
                  <a:pt x="3642519" y="4398645"/>
                </a:lnTo>
                <a:lnTo>
                  <a:pt x="3131741" y="3731895"/>
                </a:lnTo>
                <a:cubicBezTo>
                  <a:pt x="3227785" y="3710464"/>
                  <a:pt x="3303191" y="3672364"/>
                  <a:pt x="3357960" y="3617595"/>
                </a:cubicBezTo>
                <a:cubicBezTo>
                  <a:pt x="3443685" y="3531870"/>
                  <a:pt x="3486547" y="3417174"/>
                  <a:pt x="3486547" y="3273505"/>
                </a:cubicBezTo>
                <a:cubicBezTo>
                  <a:pt x="3486547" y="3148092"/>
                  <a:pt x="3449241" y="3038951"/>
                  <a:pt x="3374629" y="2946083"/>
                </a:cubicBezTo>
                <a:cubicBezTo>
                  <a:pt x="3282553" y="2830989"/>
                  <a:pt x="3140472" y="2773442"/>
                  <a:pt x="2948385" y="2773442"/>
                </a:cubicBezTo>
                <a:close/>
                <a:moveTo>
                  <a:pt x="1205310" y="2721055"/>
                </a:moveTo>
                <a:cubicBezTo>
                  <a:pt x="917972" y="2721055"/>
                  <a:pt x="694135" y="2812733"/>
                  <a:pt x="533797" y="2996089"/>
                </a:cubicBezTo>
                <a:cubicBezTo>
                  <a:pt x="392510" y="3157220"/>
                  <a:pt x="321866" y="3356055"/>
                  <a:pt x="321866" y="3592592"/>
                </a:cubicBezTo>
                <a:cubicBezTo>
                  <a:pt x="321866" y="3806111"/>
                  <a:pt x="382191" y="3989864"/>
                  <a:pt x="502841" y="4143851"/>
                </a:cubicBezTo>
                <a:cubicBezTo>
                  <a:pt x="662385" y="4347051"/>
                  <a:pt x="891382" y="4448651"/>
                  <a:pt x="1189832" y="4448651"/>
                </a:cubicBezTo>
                <a:cubicBezTo>
                  <a:pt x="1373188" y="4448651"/>
                  <a:pt x="1531938" y="4404995"/>
                  <a:pt x="1666082" y="4317683"/>
                </a:cubicBezTo>
                <a:cubicBezTo>
                  <a:pt x="1804988" y="4226401"/>
                  <a:pt x="1904604" y="4096226"/>
                  <a:pt x="1964929" y="3927158"/>
                </a:cubicBezTo>
                <a:cubicBezTo>
                  <a:pt x="2004616" y="3816033"/>
                  <a:pt x="2024460" y="3672364"/>
                  <a:pt x="2024460" y="3496151"/>
                </a:cubicBezTo>
                <a:lnTo>
                  <a:pt x="1186260" y="3496151"/>
                </a:lnTo>
                <a:lnTo>
                  <a:pt x="1186260" y="3817620"/>
                </a:lnTo>
                <a:lnTo>
                  <a:pt x="1533922" y="3817620"/>
                </a:lnTo>
                <a:cubicBezTo>
                  <a:pt x="1521185" y="3898235"/>
                  <a:pt x="1494117" y="3959094"/>
                  <a:pt x="1452718" y="4000195"/>
                </a:cubicBezTo>
                <a:cubicBezTo>
                  <a:pt x="1389813" y="4062629"/>
                  <a:pt x="1304615" y="4093845"/>
                  <a:pt x="1197124" y="4093845"/>
                </a:cubicBezTo>
                <a:cubicBezTo>
                  <a:pt x="1076102" y="4093845"/>
                  <a:pt x="979364" y="4055441"/>
                  <a:pt x="906909" y="3978634"/>
                </a:cubicBezTo>
                <a:cubicBezTo>
                  <a:pt x="808980" y="3875682"/>
                  <a:pt x="760016" y="3747001"/>
                  <a:pt x="760016" y="3592592"/>
                </a:cubicBezTo>
                <a:cubicBezTo>
                  <a:pt x="760016" y="3518153"/>
                  <a:pt x="773553" y="3446096"/>
                  <a:pt x="800628" y="3376419"/>
                </a:cubicBezTo>
                <a:cubicBezTo>
                  <a:pt x="873082" y="3187160"/>
                  <a:pt x="1001266" y="3092530"/>
                  <a:pt x="1185181" y="3092530"/>
                </a:cubicBezTo>
                <a:cubicBezTo>
                  <a:pt x="1275147" y="3092530"/>
                  <a:pt x="1352774" y="3119387"/>
                  <a:pt x="1418060" y="3173101"/>
                </a:cubicBezTo>
                <a:cubicBezTo>
                  <a:pt x="1463452" y="3211028"/>
                  <a:pt x="1503264" y="3267911"/>
                  <a:pt x="1537494" y="3343752"/>
                </a:cubicBezTo>
                <a:lnTo>
                  <a:pt x="1937544" y="3178255"/>
                </a:lnTo>
                <a:cubicBezTo>
                  <a:pt x="1870075" y="3041730"/>
                  <a:pt x="1788716" y="2938542"/>
                  <a:pt x="1693466" y="2868692"/>
                </a:cubicBezTo>
                <a:cubicBezTo>
                  <a:pt x="1560116" y="2770267"/>
                  <a:pt x="1397397" y="2721055"/>
                  <a:pt x="1205310" y="272105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4CB2C860-F098-E0CF-15F6-DE3AF31526E9}"/>
              </a:ext>
            </a:extLst>
          </p:cNvPr>
          <p:cNvSpPr/>
          <p:nvPr/>
        </p:nvSpPr>
        <p:spPr>
          <a:xfrm>
            <a:off x="853670" y="5460206"/>
            <a:ext cx="1947588" cy="881586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70FA5FF5-F355-31BD-861B-C55435809DBB}"/>
              </a:ext>
            </a:extLst>
          </p:cNvPr>
          <p:cNvSpPr/>
          <p:nvPr/>
        </p:nvSpPr>
        <p:spPr>
          <a:xfrm>
            <a:off x="5652630" y="5368290"/>
            <a:ext cx="886739" cy="973502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C2F3AD49-6365-A728-4551-5DD3387DB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5391150"/>
            <a:ext cx="2351761" cy="101969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E63A3BAA-95A3-7115-EA52-D98B51CDFE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61" y="5460206"/>
            <a:ext cx="1431685" cy="881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900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owolny kształt: kształt 4">
            <a:extLst>
              <a:ext uri="{FF2B5EF4-FFF2-40B4-BE49-F238E27FC236}">
                <a16:creationId xmlns="" xmlns:a16="http://schemas.microsoft.com/office/drawing/2014/main" id="{78C0D33C-5F4D-72FA-742B-5DA12B482C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665319" y="2780653"/>
                </a:moveTo>
                <a:lnTo>
                  <a:pt x="8742929" y="3002109"/>
                </a:lnTo>
                <a:lnTo>
                  <a:pt x="8587708" y="3002109"/>
                </a:lnTo>
                <a:close/>
                <a:moveTo>
                  <a:pt x="5131544" y="2780653"/>
                </a:moveTo>
                <a:lnTo>
                  <a:pt x="5209154" y="3002109"/>
                </a:lnTo>
                <a:lnTo>
                  <a:pt x="5053934" y="3002109"/>
                </a:lnTo>
                <a:close/>
                <a:moveTo>
                  <a:pt x="7962999" y="2692696"/>
                </a:moveTo>
                <a:lnTo>
                  <a:pt x="8058100" y="2692696"/>
                </a:lnTo>
                <a:cubicBezTo>
                  <a:pt x="8098284" y="2692696"/>
                  <a:pt x="8129389" y="2702370"/>
                  <a:pt x="8151415" y="2721717"/>
                </a:cubicBezTo>
                <a:cubicBezTo>
                  <a:pt x="8173442" y="2741065"/>
                  <a:pt x="8184455" y="2768449"/>
                  <a:pt x="8184455" y="2803870"/>
                </a:cubicBezTo>
                <a:lnTo>
                  <a:pt x="8184455" y="2994966"/>
                </a:lnTo>
                <a:cubicBezTo>
                  <a:pt x="8184455" y="3030387"/>
                  <a:pt x="8173442" y="3057771"/>
                  <a:pt x="8151415" y="3077119"/>
                </a:cubicBezTo>
                <a:cubicBezTo>
                  <a:pt x="8129389" y="3096467"/>
                  <a:pt x="8098284" y="3106140"/>
                  <a:pt x="8058100" y="3106140"/>
                </a:cubicBezTo>
                <a:lnTo>
                  <a:pt x="7962999" y="3106140"/>
                </a:lnTo>
                <a:close/>
                <a:moveTo>
                  <a:pt x="419199" y="2692696"/>
                </a:moveTo>
                <a:lnTo>
                  <a:pt x="514300" y="2692696"/>
                </a:lnTo>
                <a:cubicBezTo>
                  <a:pt x="554484" y="2692696"/>
                  <a:pt x="585589" y="2702370"/>
                  <a:pt x="607615" y="2721717"/>
                </a:cubicBezTo>
                <a:cubicBezTo>
                  <a:pt x="629642" y="2741065"/>
                  <a:pt x="640655" y="2768449"/>
                  <a:pt x="640655" y="2803870"/>
                </a:cubicBezTo>
                <a:lnTo>
                  <a:pt x="640655" y="2994966"/>
                </a:lnTo>
                <a:cubicBezTo>
                  <a:pt x="640655" y="3030387"/>
                  <a:pt x="629642" y="3057771"/>
                  <a:pt x="607615" y="3077119"/>
                </a:cubicBezTo>
                <a:cubicBezTo>
                  <a:pt x="585589" y="3096467"/>
                  <a:pt x="554484" y="3106140"/>
                  <a:pt x="514300" y="3106140"/>
                </a:cubicBezTo>
                <a:lnTo>
                  <a:pt x="419199" y="3106140"/>
                </a:lnTo>
                <a:close/>
                <a:moveTo>
                  <a:pt x="11563449" y="2692249"/>
                </a:moveTo>
                <a:lnTo>
                  <a:pt x="11715700" y="2692249"/>
                </a:lnTo>
                <a:cubicBezTo>
                  <a:pt x="11728499" y="2692249"/>
                  <a:pt x="11739661" y="2695375"/>
                  <a:pt x="11749186" y="2701625"/>
                </a:cubicBezTo>
                <a:cubicBezTo>
                  <a:pt x="11758711" y="2707876"/>
                  <a:pt x="11766078" y="2716806"/>
                  <a:pt x="11771287" y="2728414"/>
                </a:cubicBezTo>
                <a:cubicBezTo>
                  <a:pt x="11776496" y="2740023"/>
                  <a:pt x="11779101" y="2753418"/>
                  <a:pt x="11779101" y="2768598"/>
                </a:cubicBezTo>
                <a:cubicBezTo>
                  <a:pt x="11778803" y="2783779"/>
                  <a:pt x="11776050" y="2797173"/>
                  <a:pt x="11770841" y="2808782"/>
                </a:cubicBezTo>
                <a:cubicBezTo>
                  <a:pt x="11765632" y="2820390"/>
                  <a:pt x="11758265" y="2829320"/>
                  <a:pt x="11748740" y="2835571"/>
                </a:cubicBezTo>
                <a:cubicBezTo>
                  <a:pt x="11739215" y="2841822"/>
                  <a:pt x="11728202" y="2844947"/>
                  <a:pt x="11715700" y="2844947"/>
                </a:cubicBezTo>
                <a:lnTo>
                  <a:pt x="11563449" y="2844947"/>
                </a:lnTo>
                <a:close/>
                <a:moveTo>
                  <a:pt x="5619849" y="2692249"/>
                </a:moveTo>
                <a:lnTo>
                  <a:pt x="5772101" y="2692249"/>
                </a:lnTo>
                <a:cubicBezTo>
                  <a:pt x="5784900" y="2692249"/>
                  <a:pt x="5796062" y="2695375"/>
                  <a:pt x="5805587" y="2701625"/>
                </a:cubicBezTo>
                <a:cubicBezTo>
                  <a:pt x="5815112" y="2707876"/>
                  <a:pt x="5822479" y="2716806"/>
                  <a:pt x="5827688" y="2728414"/>
                </a:cubicBezTo>
                <a:cubicBezTo>
                  <a:pt x="5832897" y="2740023"/>
                  <a:pt x="5835501" y="2753418"/>
                  <a:pt x="5835501" y="2768598"/>
                </a:cubicBezTo>
                <a:cubicBezTo>
                  <a:pt x="5835203" y="2783779"/>
                  <a:pt x="5832450" y="2797173"/>
                  <a:pt x="5827241" y="2808782"/>
                </a:cubicBezTo>
                <a:cubicBezTo>
                  <a:pt x="5822032" y="2820390"/>
                  <a:pt x="5814665" y="2829320"/>
                  <a:pt x="5805140" y="2835571"/>
                </a:cubicBezTo>
                <a:cubicBezTo>
                  <a:pt x="5795615" y="2841822"/>
                  <a:pt x="5784602" y="2844947"/>
                  <a:pt x="5772101" y="2844947"/>
                </a:cubicBezTo>
                <a:lnTo>
                  <a:pt x="5619849" y="2844947"/>
                </a:lnTo>
                <a:close/>
                <a:moveTo>
                  <a:pt x="10474176" y="2690463"/>
                </a:moveTo>
                <a:cubicBezTo>
                  <a:pt x="10496202" y="2690463"/>
                  <a:pt x="10515550" y="2695151"/>
                  <a:pt x="10532219" y="2704528"/>
                </a:cubicBezTo>
                <a:cubicBezTo>
                  <a:pt x="10548888" y="2713904"/>
                  <a:pt x="10561761" y="2727224"/>
                  <a:pt x="10570840" y="2744488"/>
                </a:cubicBezTo>
                <a:cubicBezTo>
                  <a:pt x="10579918" y="2761752"/>
                  <a:pt x="10584457" y="2781695"/>
                  <a:pt x="10584457" y="2804317"/>
                </a:cubicBezTo>
                <a:lnTo>
                  <a:pt x="10584457" y="2994519"/>
                </a:lnTo>
                <a:cubicBezTo>
                  <a:pt x="10584457" y="3017141"/>
                  <a:pt x="10579918" y="3037084"/>
                  <a:pt x="10570840" y="3054348"/>
                </a:cubicBezTo>
                <a:cubicBezTo>
                  <a:pt x="10561761" y="3071612"/>
                  <a:pt x="10548888" y="3084932"/>
                  <a:pt x="10532219" y="3094309"/>
                </a:cubicBezTo>
                <a:cubicBezTo>
                  <a:pt x="10515550" y="3103685"/>
                  <a:pt x="10496202" y="3108373"/>
                  <a:pt x="10474176" y="3108373"/>
                </a:cubicBezTo>
                <a:cubicBezTo>
                  <a:pt x="10452149" y="3108373"/>
                  <a:pt x="10432802" y="3103685"/>
                  <a:pt x="10416133" y="3094309"/>
                </a:cubicBezTo>
                <a:cubicBezTo>
                  <a:pt x="10399464" y="3084932"/>
                  <a:pt x="10386590" y="3071612"/>
                  <a:pt x="10377512" y="3054348"/>
                </a:cubicBezTo>
                <a:cubicBezTo>
                  <a:pt x="10368433" y="3037084"/>
                  <a:pt x="10363894" y="3017141"/>
                  <a:pt x="10363894" y="2994519"/>
                </a:cubicBezTo>
                <a:lnTo>
                  <a:pt x="10363894" y="2804317"/>
                </a:lnTo>
                <a:cubicBezTo>
                  <a:pt x="10363894" y="2781695"/>
                  <a:pt x="10368433" y="2761752"/>
                  <a:pt x="10377512" y="2744488"/>
                </a:cubicBezTo>
                <a:cubicBezTo>
                  <a:pt x="10386590" y="2727224"/>
                  <a:pt x="10399464" y="2713904"/>
                  <a:pt x="10416133" y="2704528"/>
                </a:cubicBezTo>
                <a:cubicBezTo>
                  <a:pt x="10432802" y="2695151"/>
                  <a:pt x="10452149" y="2690463"/>
                  <a:pt x="10474176" y="2690463"/>
                </a:cubicBezTo>
                <a:close/>
                <a:moveTo>
                  <a:pt x="10832107" y="2574824"/>
                </a:moveTo>
                <a:lnTo>
                  <a:pt x="10832107" y="2989161"/>
                </a:lnTo>
                <a:cubicBezTo>
                  <a:pt x="10832107" y="3040061"/>
                  <a:pt x="10841335" y="3083593"/>
                  <a:pt x="10859789" y="3119758"/>
                </a:cubicBezTo>
                <a:cubicBezTo>
                  <a:pt x="10878244" y="3155923"/>
                  <a:pt x="10905182" y="3183457"/>
                  <a:pt x="10940603" y="3202358"/>
                </a:cubicBezTo>
                <a:cubicBezTo>
                  <a:pt x="10976024" y="3221259"/>
                  <a:pt x="11018738" y="3230710"/>
                  <a:pt x="11068744" y="3230710"/>
                </a:cubicBezTo>
                <a:cubicBezTo>
                  <a:pt x="11118750" y="3230710"/>
                  <a:pt x="11161538" y="3221259"/>
                  <a:pt x="11197108" y="3202358"/>
                </a:cubicBezTo>
                <a:cubicBezTo>
                  <a:pt x="11232678" y="3183457"/>
                  <a:pt x="11259765" y="3155923"/>
                  <a:pt x="11278369" y="3119758"/>
                </a:cubicBezTo>
                <a:cubicBezTo>
                  <a:pt x="11296972" y="3083593"/>
                  <a:pt x="11306274" y="3040061"/>
                  <a:pt x="11306274" y="2989161"/>
                </a:cubicBezTo>
                <a:lnTo>
                  <a:pt x="11306274" y="2574824"/>
                </a:lnTo>
                <a:lnTo>
                  <a:pt x="11183937" y="2574824"/>
                </a:lnTo>
                <a:lnTo>
                  <a:pt x="11183937" y="2992287"/>
                </a:lnTo>
                <a:cubicBezTo>
                  <a:pt x="11183937" y="3029494"/>
                  <a:pt x="11173891" y="3058367"/>
                  <a:pt x="11153799" y="3078905"/>
                </a:cubicBezTo>
                <a:cubicBezTo>
                  <a:pt x="11133708" y="3099443"/>
                  <a:pt x="11105356" y="3109712"/>
                  <a:pt x="11068744" y="3109712"/>
                </a:cubicBezTo>
                <a:cubicBezTo>
                  <a:pt x="11032430" y="3109712"/>
                  <a:pt x="11004302" y="3099443"/>
                  <a:pt x="10984359" y="3078905"/>
                </a:cubicBezTo>
                <a:cubicBezTo>
                  <a:pt x="10964416" y="3058367"/>
                  <a:pt x="10954444" y="3029494"/>
                  <a:pt x="10954444" y="2992287"/>
                </a:cubicBezTo>
                <a:lnTo>
                  <a:pt x="10954444" y="2574824"/>
                </a:lnTo>
                <a:close/>
                <a:moveTo>
                  <a:pt x="9736137" y="2574824"/>
                </a:moveTo>
                <a:lnTo>
                  <a:pt x="9736137" y="3224012"/>
                </a:lnTo>
                <a:lnTo>
                  <a:pt x="9858474" y="3224012"/>
                </a:lnTo>
                <a:lnTo>
                  <a:pt x="9858474" y="2966391"/>
                </a:lnTo>
                <a:lnTo>
                  <a:pt x="10113416" y="2966391"/>
                </a:lnTo>
                <a:lnTo>
                  <a:pt x="10113416" y="2848519"/>
                </a:lnTo>
                <a:lnTo>
                  <a:pt x="9858474" y="2848519"/>
                </a:lnTo>
                <a:lnTo>
                  <a:pt x="9858474" y="2692696"/>
                </a:lnTo>
                <a:lnTo>
                  <a:pt x="10162530" y="2692696"/>
                </a:lnTo>
                <a:lnTo>
                  <a:pt x="10162530" y="2574824"/>
                </a:lnTo>
                <a:lnTo>
                  <a:pt x="9858474" y="2574824"/>
                </a:lnTo>
                <a:lnTo>
                  <a:pt x="9780786" y="2574824"/>
                </a:lnTo>
                <a:close/>
                <a:moveTo>
                  <a:pt x="8937525" y="2574824"/>
                </a:moveTo>
                <a:lnTo>
                  <a:pt x="9128621" y="2973534"/>
                </a:lnTo>
                <a:lnTo>
                  <a:pt x="9128621" y="3224012"/>
                </a:lnTo>
                <a:lnTo>
                  <a:pt x="9250957" y="3224012"/>
                </a:lnTo>
                <a:lnTo>
                  <a:pt x="9250957" y="2973534"/>
                </a:lnTo>
                <a:lnTo>
                  <a:pt x="9442053" y="2574824"/>
                </a:lnTo>
                <a:lnTo>
                  <a:pt x="9313912" y="2574824"/>
                </a:lnTo>
                <a:lnTo>
                  <a:pt x="9189789" y="2854323"/>
                </a:lnTo>
                <a:lnTo>
                  <a:pt x="9065666" y="2574824"/>
                </a:lnTo>
                <a:close/>
                <a:moveTo>
                  <a:pt x="8626475" y="2574824"/>
                </a:moveTo>
                <a:lnTo>
                  <a:pt x="8378230" y="3224012"/>
                </a:lnTo>
                <a:lnTo>
                  <a:pt x="8509942" y="3224012"/>
                </a:lnTo>
                <a:lnTo>
                  <a:pt x="8546400" y="3119981"/>
                </a:lnTo>
                <a:lnTo>
                  <a:pt x="8784238" y="3119981"/>
                </a:lnTo>
                <a:lnTo>
                  <a:pt x="8820695" y="3224012"/>
                </a:lnTo>
                <a:lnTo>
                  <a:pt x="8952408" y="3224012"/>
                </a:lnTo>
                <a:lnTo>
                  <a:pt x="8704163" y="2574824"/>
                </a:lnTo>
                <a:close/>
                <a:moveTo>
                  <a:pt x="7840662" y="2574824"/>
                </a:moveTo>
                <a:lnTo>
                  <a:pt x="7840662" y="3224012"/>
                </a:lnTo>
                <a:lnTo>
                  <a:pt x="7902277" y="3224012"/>
                </a:lnTo>
                <a:lnTo>
                  <a:pt x="7962999" y="3224012"/>
                </a:lnTo>
                <a:lnTo>
                  <a:pt x="8054975" y="3224012"/>
                </a:lnTo>
                <a:cubicBezTo>
                  <a:pt x="8110637" y="3224012"/>
                  <a:pt x="8157666" y="3214338"/>
                  <a:pt x="8196064" y="3194991"/>
                </a:cubicBezTo>
                <a:cubicBezTo>
                  <a:pt x="8234462" y="3175643"/>
                  <a:pt x="8263260" y="3148557"/>
                  <a:pt x="8282459" y="3113731"/>
                </a:cubicBezTo>
                <a:cubicBezTo>
                  <a:pt x="8301657" y="3078905"/>
                  <a:pt x="8311257" y="3038126"/>
                  <a:pt x="8311257" y="2991394"/>
                </a:cubicBezTo>
                <a:lnTo>
                  <a:pt x="8311257" y="2807442"/>
                </a:lnTo>
                <a:cubicBezTo>
                  <a:pt x="8311257" y="2758329"/>
                  <a:pt x="8301285" y="2716359"/>
                  <a:pt x="8281342" y="2681534"/>
                </a:cubicBezTo>
                <a:cubicBezTo>
                  <a:pt x="8261399" y="2646708"/>
                  <a:pt x="8232304" y="2620216"/>
                  <a:pt x="8194055" y="2602060"/>
                </a:cubicBezTo>
                <a:cubicBezTo>
                  <a:pt x="8155806" y="2583903"/>
                  <a:pt x="8109595" y="2574824"/>
                  <a:pt x="8055421" y="2574824"/>
                </a:cubicBezTo>
                <a:lnTo>
                  <a:pt x="7962999" y="2574824"/>
                </a:lnTo>
                <a:lnTo>
                  <a:pt x="7902277" y="2574824"/>
                </a:lnTo>
                <a:close/>
                <a:moveTo>
                  <a:pt x="6008290" y="2574824"/>
                </a:moveTo>
                <a:lnTo>
                  <a:pt x="6008290" y="2692696"/>
                </a:lnTo>
                <a:lnTo>
                  <a:pt x="6185098" y="2692696"/>
                </a:lnTo>
                <a:lnTo>
                  <a:pt x="6185098" y="3224012"/>
                </a:lnTo>
                <a:lnTo>
                  <a:pt x="6307435" y="3224012"/>
                </a:lnTo>
                <a:lnTo>
                  <a:pt x="6307435" y="2692696"/>
                </a:lnTo>
                <a:lnTo>
                  <a:pt x="6484243" y="2692696"/>
                </a:lnTo>
                <a:lnTo>
                  <a:pt x="6484243" y="2663012"/>
                </a:lnTo>
                <a:lnTo>
                  <a:pt x="6633071" y="2973534"/>
                </a:lnTo>
                <a:lnTo>
                  <a:pt x="6633071" y="3224012"/>
                </a:lnTo>
                <a:lnTo>
                  <a:pt x="6755408" y="3224012"/>
                </a:lnTo>
                <a:lnTo>
                  <a:pt x="6755408" y="2973534"/>
                </a:lnTo>
                <a:lnTo>
                  <a:pt x="6946503" y="2574824"/>
                </a:lnTo>
                <a:lnTo>
                  <a:pt x="6818362" y="2574824"/>
                </a:lnTo>
                <a:lnTo>
                  <a:pt x="6694239" y="2854323"/>
                </a:lnTo>
                <a:lnTo>
                  <a:pt x="6570117" y="2574824"/>
                </a:lnTo>
                <a:lnTo>
                  <a:pt x="6484243" y="2574824"/>
                </a:lnTo>
                <a:lnTo>
                  <a:pt x="6441976" y="2574824"/>
                </a:lnTo>
                <a:close/>
                <a:moveTo>
                  <a:pt x="5092700" y="2574824"/>
                </a:moveTo>
                <a:lnTo>
                  <a:pt x="4844455" y="3224012"/>
                </a:lnTo>
                <a:lnTo>
                  <a:pt x="4976167" y="3224012"/>
                </a:lnTo>
                <a:lnTo>
                  <a:pt x="5012625" y="3119981"/>
                </a:lnTo>
                <a:lnTo>
                  <a:pt x="5250463" y="3119981"/>
                </a:lnTo>
                <a:lnTo>
                  <a:pt x="5286921" y="3224012"/>
                </a:lnTo>
                <a:lnTo>
                  <a:pt x="5418633" y="3224012"/>
                </a:lnTo>
                <a:lnTo>
                  <a:pt x="5170389" y="2574824"/>
                </a:lnTo>
                <a:close/>
                <a:moveTo>
                  <a:pt x="4068465" y="2574824"/>
                </a:moveTo>
                <a:lnTo>
                  <a:pt x="4218037" y="3224012"/>
                </a:lnTo>
                <a:lnTo>
                  <a:pt x="4333230" y="3224012"/>
                </a:lnTo>
                <a:lnTo>
                  <a:pt x="4453781" y="2770384"/>
                </a:lnTo>
                <a:lnTo>
                  <a:pt x="4568974" y="3224012"/>
                </a:lnTo>
                <a:lnTo>
                  <a:pt x="4684167" y="3224012"/>
                </a:lnTo>
                <a:lnTo>
                  <a:pt x="4833739" y="2574824"/>
                </a:lnTo>
                <a:lnTo>
                  <a:pt x="4707831" y="2574824"/>
                </a:lnTo>
                <a:lnTo>
                  <a:pt x="4624338" y="3007914"/>
                </a:lnTo>
                <a:lnTo>
                  <a:pt x="4500215" y="2574824"/>
                </a:lnTo>
                <a:lnTo>
                  <a:pt x="4401989" y="2574824"/>
                </a:lnTo>
                <a:lnTo>
                  <a:pt x="4277866" y="3007914"/>
                </a:lnTo>
                <a:lnTo>
                  <a:pt x="4194374" y="2574824"/>
                </a:lnTo>
                <a:close/>
                <a:moveTo>
                  <a:pt x="3621385" y="2574824"/>
                </a:moveTo>
                <a:lnTo>
                  <a:pt x="3621385" y="2692696"/>
                </a:lnTo>
                <a:lnTo>
                  <a:pt x="3880346" y="2692696"/>
                </a:lnTo>
                <a:lnTo>
                  <a:pt x="3613349" y="3114177"/>
                </a:lnTo>
                <a:lnTo>
                  <a:pt x="3613349" y="3224012"/>
                </a:lnTo>
                <a:lnTo>
                  <a:pt x="4034830" y="3224012"/>
                </a:lnTo>
                <a:lnTo>
                  <a:pt x="4034830" y="3106140"/>
                </a:lnTo>
                <a:lnTo>
                  <a:pt x="3758902" y="3106140"/>
                </a:lnTo>
                <a:lnTo>
                  <a:pt x="4025900" y="2684659"/>
                </a:lnTo>
                <a:lnTo>
                  <a:pt x="4025900" y="2574824"/>
                </a:lnTo>
                <a:close/>
                <a:moveTo>
                  <a:pt x="2182812" y="2574824"/>
                </a:moveTo>
                <a:lnTo>
                  <a:pt x="2182812" y="3223566"/>
                </a:lnTo>
                <a:lnTo>
                  <a:pt x="2299791" y="3223566"/>
                </a:lnTo>
                <a:lnTo>
                  <a:pt x="2299791" y="2755581"/>
                </a:lnTo>
                <a:lnTo>
                  <a:pt x="2529731" y="3223566"/>
                </a:lnTo>
                <a:lnTo>
                  <a:pt x="2680196" y="3223566"/>
                </a:lnTo>
                <a:lnTo>
                  <a:pt x="2680196" y="2574824"/>
                </a:lnTo>
                <a:lnTo>
                  <a:pt x="2563217" y="2574824"/>
                </a:lnTo>
                <a:lnTo>
                  <a:pt x="2563217" y="3050143"/>
                </a:lnTo>
                <a:lnTo>
                  <a:pt x="2332385" y="2574824"/>
                </a:lnTo>
                <a:close/>
                <a:moveTo>
                  <a:pt x="1639887" y="2574824"/>
                </a:moveTo>
                <a:lnTo>
                  <a:pt x="1639887" y="3224012"/>
                </a:lnTo>
                <a:lnTo>
                  <a:pt x="1684089" y="3224012"/>
                </a:lnTo>
                <a:lnTo>
                  <a:pt x="1762224" y="3224012"/>
                </a:lnTo>
                <a:lnTo>
                  <a:pt x="2074763" y="3224012"/>
                </a:lnTo>
                <a:lnTo>
                  <a:pt x="2074763" y="3106140"/>
                </a:lnTo>
                <a:lnTo>
                  <a:pt x="1762224" y="3106140"/>
                </a:lnTo>
                <a:lnTo>
                  <a:pt x="1762224" y="2960587"/>
                </a:lnTo>
                <a:lnTo>
                  <a:pt x="2025650" y="2960587"/>
                </a:lnTo>
                <a:lnTo>
                  <a:pt x="2025650" y="2842714"/>
                </a:lnTo>
                <a:lnTo>
                  <a:pt x="1762224" y="2842714"/>
                </a:lnTo>
                <a:lnTo>
                  <a:pt x="1762224" y="2692696"/>
                </a:lnTo>
                <a:lnTo>
                  <a:pt x="2074763" y="2692696"/>
                </a:lnTo>
                <a:lnTo>
                  <a:pt x="2074763" y="2574824"/>
                </a:lnTo>
                <a:lnTo>
                  <a:pt x="1762224" y="2574824"/>
                </a:lnTo>
                <a:lnTo>
                  <a:pt x="1684089" y="2574824"/>
                </a:lnTo>
                <a:close/>
                <a:moveTo>
                  <a:pt x="1383308" y="2574824"/>
                </a:moveTo>
                <a:lnTo>
                  <a:pt x="1383308" y="3224012"/>
                </a:lnTo>
                <a:lnTo>
                  <a:pt x="1510109" y="3224012"/>
                </a:lnTo>
                <a:lnTo>
                  <a:pt x="1510109" y="2574824"/>
                </a:lnTo>
                <a:close/>
                <a:moveTo>
                  <a:pt x="878185" y="2574824"/>
                </a:moveTo>
                <a:lnTo>
                  <a:pt x="878185" y="2692696"/>
                </a:lnTo>
                <a:lnTo>
                  <a:pt x="1137146" y="2692696"/>
                </a:lnTo>
                <a:lnTo>
                  <a:pt x="870148" y="3114177"/>
                </a:lnTo>
                <a:lnTo>
                  <a:pt x="870148" y="3224012"/>
                </a:lnTo>
                <a:lnTo>
                  <a:pt x="1291630" y="3224012"/>
                </a:lnTo>
                <a:lnTo>
                  <a:pt x="1291630" y="3106140"/>
                </a:lnTo>
                <a:lnTo>
                  <a:pt x="1015702" y="3106140"/>
                </a:lnTo>
                <a:lnTo>
                  <a:pt x="1282700" y="2684659"/>
                </a:lnTo>
                <a:lnTo>
                  <a:pt x="1282700" y="2574824"/>
                </a:lnTo>
                <a:close/>
                <a:moveTo>
                  <a:pt x="296862" y="2574824"/>
                </a:moveTo>
                <a:lnTo>
                  <a:pt x="296862" y="3224012"/>
                </a:lnTo>
                <a:lnTo>
                  <a:pt x="358477" y="3224012"/>
                </a:lnTo>
                <a:lnTo>
                  <a:pt x="419199" y="3224012"/>
                </a:lnTo>
                <a:lnTo>
                  <a:pt x="511175" y="3224012"/>
                </a:lnTo>
                <a:cubicBezTo>
                  <a:pt x="566837" y="3224012"/>
                  <a:pt x="613866" y="3214338"/>
                  <a:pt x="652264" y="3194991"/>
                </a:cubicBezTo>
                <a:cubicBezTo>
                  <a:pt x="690662" y="3175643"/>
                  <a:pt x="719460" y="3148557"/>
                  <a:pt x="738659" y="3113731"/>
                </a:cubicBezTo>
                <a:cubicBezTo>
                  <a:pt x="757857" y="3078905"/>
                  <a:pt x="767457" y="3038126"/>
                  <a:pt x="767457" y="2991394"/>
                </a:cubicBezTo>
                <a:lnTo>
                  <a:pt x="767457" y="2807442"/>
                </a:lnTo>
                <a:cubicBezTo>
                  <a:pt x="767457" y="2758329"/>
                  <a:pt x="757485" y="2716359"/>
                  <a:pt x="737542" y="2681534"/>
                </a:cubicBezTo>
                <a:cubicBezTo>
                  <a:pt x="717600" y="2646708"/>
                  <a:pt x="688504" y="2620216"/>
                  <a:pt x="650255" y="2602060"/>
                </a:cubicBezTo>
                <a:cubicBezTo>
                  <a:pt x="612006" y="2583903"/>
                  <a:pt x="565795" y="2574824"/>
                  <a:pt x="511621" y="2574824"/>
                </a:cubicBezTo>
                <a:lnTo>
                  <a:pt x="419199" y="2574824"/>
                </a:lnTo>
                <a:lnTo>
                  <a:pt x="358477" y="2574824"/>
                </a:lnTo>
                <a:close/>
                <a:moveTo>
                  <a:pt x="11441112" y="2574377"/>
                </a:moveTo>
                <a:lnTo>
                  <a:pt x="11441112" y="3224012"/>
                </a:lnTo>
                <a:lnTo>
                  <a:pt x="11563449" y="3224012"/>
                </a:lnTo>
                <a:lnTo>
                  <a:pt x="11563449" y="2962819"/>
                </a:lnTo>
                <a:lnTo>
                  <a:pt x="11637661" y="2962819"/>
                </a:lnTo>
                <a:lnTo>
                  <a:pt x="11784012" y="3224012"/>
                </a:lnTo>
                <a:lnTo>
                  <a:pt x="11932245" y="3224012"/>
                </a:lnTo>
                <a:lnTo>
                  <a:pt x="11777014" y="2956318"/>
                </a:lnTo>
                <a:lnTo>
                  <a:pt x="11798314" y="2949257"/>
                </a:lnTo>
                <a:cubicBezTo>
                  <a:pt x="11805634" y="2946243"/>
                  <a:pt x="11812699" y="2942727"/>
                  <a:pt x="11819508" y="2938709"/>
                </a:cubicBezTo>
                <a:cubicBezTo>
                  <a:pt x="11846743" y="2922635"/>
                  <a:pt x="11867802" y="2899939"/>
                  <a:pt x="11882685" y="2870620"/>
                </a:cubicBezTo>
                <a:cubicBezTo>
                  <a:pt x="11897568" y="2841301"/>
                  <a:pt x="11905009" y="2807293"/>
                  <a:pt x="11905009" y="2768598"/>
                </a:cubicBezTo>
                <a:cubicBezTo>
                  <a:pt x="11905009" y="2729903"/>
                  <a:pt x="11897568" y="2695896"/>
                  <a:pt x="11882685" y="2666576"/>
                </a:cubicBezTo>
                <a:cubicBezTo>
                  <a:pt x="11867802" y="2637257"/>
                  <a:pt x="11846818" y="2614561"/>
                  <a:pt x="11819731" y="2598488"/>
                </a:cubicBezTo>
                <a:cubicBezTo>
                  <a:pt x="11792644" y="2582414"/>
                  <a:pt x="11761241" y="2574377"/>
                  <a:pt x="11725523" y="2574377"/>
                </a:cubicBezTo>
                <a:lnTo>
                  <a:pt x="11563449" y="2574377"/>
                </a:lnTo>
                <a:lnTo>
                  <a:pt x="11489779" y="2574377"/>
                </a:lnTo>
                <a:close/>
                <a:moveTo>
                  <a:pt x="5497512" y="2574377"/>
                </a:moveTo>
                <a:lnTo>
                  <a:pt x="5497512" y="3224012"/>
                </a:lnTo>
                <a:lnTo>
                  <a:pt x="5619849" y="3224012"/>
                </a:lnTo>
                <a:lnTo>
                  <a:pt x="5619849" y="2962819"/>
                </a:lnTo>
                <a:lnTo>
                  <a:pt x="5694061" y="2962819"/>
                </a:lnTo>
                <a:lnTo>
                  <a:pt x="5840412" y="3224012"/>
                </a:lnTo>
                <a:lnTo>
                  <a:pt x="5988645" y="3224012"/>
                </a:lnTo>
                <a:lnTo>
                  <a:pt x="5833414" y="2956318"/>
                </a:lnTo>
                <a:lnTo>
                  <a:pt x="5854714" y="2949257"/>
                </a:lnTo>
                <a:cubicBezTo>
                  <a:pt x="5862035" y="2946243"/>
                  <a:pt x="5869099" y="2942727"/>
                  <a:pt x="5875908" y="2938709"/>
                </a:cubicBezTo>
                <a:cubicBezTo>
                  <a:pt x="5903143" y="2922635"/>
                  <a:pt x="5924203" y="2899939"/>
                  <a:pt x="5939085" y="2870620"/>
                </a:cubicBezTo>
                <a:cubicBezTo>
                  <a:pt x="5953968" y="2841301"/>
                  <a:pt x="5961410" y="2807293"/>
                  <a:pt x="5961410" y="2768598"/>
                </a:cubicBezTo>
                <a:cubicBezTo>
                  <a:pt x="5961410" y="2729903"/>
                  <a:pt x="5953968" y="2695896"/>
                  <a:pt x="5939085" y="2666576"/>
                </a:cubicBezTo>
                <a:cubicBezTo>
                  <a:pt x="5924203" y="2637257"/>
                  <a:pt x="5903218" y="2614561"/>
                  <a:pt x="5876131" y="2598488"/>
                </a:cubicBezTo>
                <a:cubicBezTo>
                  <a:pt x="5849044" y="2582414"/>
                  <a:pt x="5817642" y="2574377"/>
                  <a:pt x="5781923" y="2574377"/>
                </a:cubicBezTo>
                <a:lnTo>
                  <a:pt x="5619849" y="2574377"/>
                </a:lnTo>
                <a:lnTo>
                  <a:pt x="5546179" y="2574377"/>
                </a:lnTo>
                <a:close/>
                <a:moveTo>
                  <a:pt x="10474176" y="2568127"/>
                </a:moveTo>
                <a:cubicBezTo>
                  <a:pt x="10427146" y="2568127"/>
                  <a:pt x="10385697" y="2578024"/>
                  <a:pt x="10349830" y="2597818"/>
                </a:cubicBezTo>
                <a:cubicBezTo>
                  <a:pt x="10313962" y="2617612"/>
                  <a:pt x="10286206" y="2645592"/>
                  <a:pt x="10266561" y="2681757"/>
                </a:cubicBezTo>
                <a:cubicBezTo>
                  <a:pt x="10246915" y="2717922"/>
                  <a:pt x="10237093" y="2759817"/>
                  <a:pt x="10237093" y="2807442"/>
                </a:cubicBezTo>
                <a:lnTo>
                  <a:pt x="10237093" y="2991394"/>
                </a:lnTo>
                <a:cubicBezTo>
                  <a:pt x="10237093" y="3039019"/>
                  <a:pt x="10246915" y="3080914"/>
                  <a:pt x="10266561" y="3117079"/>
                </a:cubicBezTo>
                <a:cubicBezTo>
                  <a:pt x="10286206" y="3153244"/>
                  <a:pt x="10313962" y="3181224"/>
                  <a:pt x="10349830" y="3201018"/>
                </a:cubicBezTo>
                <a:cubicBezTo>
                  <a:pt x="10385697" y="3220813"/>
                  <a:pt x="10427146" y="3230710"/>
                  <a:pt x="10474176" y="3230710"/>
                </a:cubicBezTo>
                <a:cubicBezTo>
                  <a:pt x="10521205" y="3230710"/>
                  <a:pt x="10562654" y="3220813"/>
                  <a:pt x="10598522" y="3201018"/>
                </a:cubicBezTo>
                <a:cubicBezTo>
                  <a:pt x="10634389" y="3181224"/>
                  <a:pt x="10662146" y="3153244"/>
                  <a:pt x="10681791" y="3117079"/>
                </a:cubicBezTo>
                <a:cubicBezTo>
                  <a:pt x="10701436" y="3080914"/>
                  <a:pt x="10711259" y="3039019"/>
                  <a:pt x="10711259" y="2991394"/>
                </a:cubicBezTo>
                <a:lnTo>
                  <a:pt x="10711259" y="2807442"/>
                </a:lnTo>
                <a:cubicBezTo>
                  <a:pt x="10711259" y="2759817"/>
                  <a:pt x="10701436" y="2717922"/>
                  <a:pt x="10681791" y="2681757"/>
                </a:cubicBezTo>
                <a:cubicBezTo>
                  <a:pt x="10662146" y="2645592"/>
                  <a:pt x="10634389" y="2617612"/>
                  <a:pt x="10598522" y="2597818"/>
                </a:cubicBezTo>
                <a:cubicBezTo>
                  <a:pt x="10562654" y="2578024"/>
                  <a:pt x="10521205" y="2568127"/>
                  <a:pt x="10474176" y="2568127"/>
                </a:cubicBezTo>
                <a:close/>
                <a:moveTo>
                  <a:pt x="3299618" y="2568127"/>
                </a:moveTo>
                <a:cubicBezTo>
                  <a:pt x="3250208" y="2568127"/>
                  <a:pt x="3207941" y="2577652"/>
                  <a:pt x="3172817" y="2596702"/>
                </a:cubicBezTo>
                <a:cubicBezTo>
                  <a:pt x="3137694" y="2615752"/>
                  <a:pt x="3110905" y="2643359"/>
                  <a:pt x="3092450" y="2679524"/>
                </a:cubicBezTo>
                <a:cubicBezTo>
                  <a:pt x="3073995" y="2715690"/>
                  <a:pt x="3064768" y="2759371"/>
                  <a:pt x="3064768" y="2810568"/>
                </a:cubicBezTo>
                <a:lnTo>
                  <a:pt x="3064768" y="2988715"/>
                </a:lnTo>
                <a:cubicBezTo>
                  <a:pt x="3064768" y="3039912"/>
                  <a:pt x="3073995" y="3083593"/>
                  <a:pt x="3092450" y="3119758"/>
                </a:cubicBezTo>
                <a:cubicBezTo>
                  <a:pt x="3110905" y="3155923"/>
                  <a:pt x="3137694" y="3183457"/>
                  <a:pt x="3172817" y="3202358"/>
                </a:cubicBezTo>
                <a:cubicBezTo>
                  <a:pt x="3207941" y="3221259"/>
                  <a:pt x="3250208" y="3230710"/>
                  <a:pt x="3299618" y="3230710"/>
                </a:cubicBezTo>
                <a:cubicBezTo>
                  <a:pt x="3340398" y="3230710"/>
                  <a:pt x="3376786" y="3221929"/>
                  <a:pt x="3408784" y="3204367"/>
                </a:cubicBezTo>
                <a:cubicBezTo>
                  <a:pt x="3440782" y="3186805"/>
                  <a:pt x="3467274" y="3161281"/>
                  <a:pt x="3488258" y="3127795"/>
                </a:cubicBezTo>
                <a:cubicBezTo>
                  <a:pt x="3509243" y="3094309"/>
                  <a:pt x="3523903" y="3053902"/>
                  <a:pt x="3532237" y="3006574"/>
                </a:cubicBezTo>
                <a:lnTo>
                  <a:pt x="3405436" y="3006574"/>
                </a:lnTo>
                <a:cubicBezTo>
                  <a:pt x="3400971" y="3028303"/>
                  <a:pt x="3393827" y="3046758"/>
                  <a:pt x="3384005" y="3061938"/>
                </a:cubicBezTo>
                <a:cubicBezTo>
                  <a:pt x="3374182" y="3077119"/>
                  <a:pt x="3362127" y="3088653"/>
                  <a:pt x="3347839" y="3096541"/>
                </a:cubicBezTo>
                <a:cubicBezTo>
                  <a:pt x="3333552" y="3104429"/>
                  <a:pt x="3317478" y="3108373"/>
                  <a:pt x="3299618" y="3108373"/>
                </a:cubicBezTo>
                <a:cubicBezTo>
                  <a:pt x="3276699" y="3108373"/>
                  <a:pt x="3257202" y="3103685"/>
                  <a:pt x="3241129" y="3094309"/>
                </a:cubicBezTo>
                <a:cubicBezTo>
                  <a:pt x="3225056" y="3084932"/>
                  <a:pt x="3212777" y="3071315"/>
                  <a:pt x="3204295" y="3053455"/>
                </a:cubicBezTo>
                <a:cubicBezTo>
                  <a:pt x="3195811" y="3035596"/>
                  <a:pt x="3191570" y="3014016"/>
                  <a:pt x="3191570" y="2988715"/>
                </a:cubicBezTo>
                <a:lnTo>
                  <a:pt x="3191570" y="2810568"/>
                </a:lnTo>
                <a:cubicBezTo>
                  <a:pt x="3191570" y="2785267"/>
                  <a:pt x="3195811" y="2763612"/>
                  <a:pt x="3204295" y="2745604"/>
                </a:cubicBezTo>
                <a:cubicBezTo>
                  <a:pt x="3212777" y="2727596"/>
                  <a:pt x="3225056" y="2713904"/>
                  <a:pt x="3241129" y="2704528"/>
                </a:cubicBezTo>
                <a:cubicBezTo>
                  <a:pt x="3257202" y="2695151"/>
                  <a:pt x="3276699" y="2690463"/>
                  <a:pt x="3299618" y="2690463"/>
                </a:cubicBezTo>
                <a:cubicBezTo>
                  <a:pt x="3317180" y="2690463"/>
                  <a:pt x="3333031" y="2694482"/>
                  <a:pt x="3347170" y="2702518"/>
                </a:cubicBezTo>
                <a:cubicBezTo>
                  <a:pt x="3361308" y="2710555"/>
                  <a:pt x="3373363" y="2722164"/>
                  <a:pt x="3383334" y="2737344"/>
                </a:cubicBezTo>
                <a:cubicBezTo>
                  <a:pt x="3393306" y="2752525"/>
                  <a:pt x="3400673" y="2770830"/>
                  <a:pt x="3405436" y="2792262"/>
                </a:cubicBezTo>
                <a:lnTo>
                  <a:pt x="3532237" y="2792262"/>
                </a:lnTo>
                <a:cubicBezTo>
                  <a:pt x="3524201" y="2744934"/>
                  <a:pt x="3509690" y="2704528"/>
                  <a:pt x="3488705" y="2671041"/>
                </a:cubicBezTo>
                <a:cubicBezTo>
                  <a:pt x="3467720" y="2637555"/>
                  <a:pt x="3441154" y="2612031"/>
                  <a:pt x="3409007" y="2594469"/>
                </a:cubicBezTo>
                <a:cubicBezTo>
                  <a:pt x="3376861" y="2576907"/>
                  <a:pt x="3340398" y="2568127"/>
                  <a:pt x="3299618" y="2568127"/>
                </a:cubicBezTo>
                <a:close/>
                <a:moveTo>
                  <a:pt x="7455495" y="2498029"/>
                </a:moveTo>
                <a:lnTo>
                  <a:pt x="7165280" y="3347242"/>
                </a:lnTo>
                <a:lnTo>
                  <a:pt x="7281366" y="3347242"/>
                </a:lnTo>
                <a:lnTo>
                  <a:pt x="7571581" y="2498029"/>
                </a:lnTo>
                <a:close/>
                <a:moveTo>
                  <a:pt x="2506067" y="2350242"/>
                </a:moveTo>
                <a:lnTo>
                  <a:pt x="2382837" y="2459631"/>
                </a:lnTo>
                <a:lnTo>
                  <a:pt x="2455614" y="2534640"/>
                </a:lnTo>
                <a:lnTo>
                  <a:pt x="2587327" y="24337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42904ECE-D041-F950-66BE-F57C68F8C848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DEDEEED9-15D2-2758-4113-DFE357340832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3A3E5651-068D-82B6-AB3C-8E8DDF1860D9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6270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4456546" y="284810"/>
            <a:ext cx="459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Montserrat" panose="00000500000000000000" pitchFamily="2" charset="-18"/>
                <a:cs typeface="Aharoni" panose="02010803020104030203" pitchFamily="2" charset="-79"/>
              </a:rPr>
              <a:t>Zdobywaliśmy wiedzę o ekologii wraz z hiszpańskimi uczniami. Później uczestniczyliśmy w warsztatach flamenco oraz zwiedzaliśmy zapierającą </a:t>
            </a:r>
            <a:r>
              <a:rPr lang="pl-PL" sz="2000" dirty="0" smtClean="0">
                <a:latin typeface="Montserrat" panose="00000500000000000000" pitchFamily="2" charset="-18"/>
                <a:cs typeface="Aharoni" panose="02010803020104030203" pitchFamily="2" charset="-79"/>
              </a:rPr>
              <a:t> </a:t>
            </a:r>
            <a:r>
              <a:rPr lang="pl-PL" sz="2000" dirty="0">
                <a:latin typeface="Montserrat" panose="00000500000000000000" pitchFamily="2" charset="-18"/>
                <a:cs typeface="Aharoni" panose="02010803020104030203" pitchFamily="2" charset="-79"/>
              </a:rPr>
              <a:t>dech </a:t>
            </a:r>
            <a:r>
              <a:rPr lang="pl-PL" sz="2000" dirty="0" smtClean="0">
                <a:latin typeface="Montserrat" panose="00000500000000000000" pitchFamily="2" charset="-18"/>
                <a:cs typeface="Aharoni" panose="02010803020104030203" pitchFamily="2" charset="-79"/>
              </a:rPr>
              <a:t>w piersiach </a:t>
            </a:r>
            <a:r>
              <a:rPr lang="pl-PL" sz="2000" dirty="0" err="1">
                <a:latin typeface="Montserrat" panose="00000500000000000000" pitchFamily="2" charset="-18"/>
                <a:cs typeface="Aharoni" panose="02010803020104030203" pitchFamily="2" charset="-79"/>
              </a:rPr>
              <a:t>Alhambre</a:t>
            </a:r>
            <a:r>
              <a:rPr lang="pl-PL" sz="2000" dirty="0">
                <a:latin typeface="Montserrat" panose="00000500000000000000" pitchFamily="2" charset="-18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4609593" y="3093599"/>
            <a:ext cx="459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We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learned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about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ecology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with the Spanish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students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Later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we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participated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in flamenco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classes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and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visited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the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breathtaking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sz="240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Alhambre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B154EBDA-17FC-F11D-49DF-C390B48B2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670" y="388422"/>
            <a:ext cx="2916097" cy="2039544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5FD88227-30CC-09B3-C2C6-1B78200F1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77" y="3227987"/>
            <a:ext cx="1963698" cy="2371701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23D8DC2F-7E30-75A7-FC61-06FC3F859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0" y="3227988"/>
            <a:ext cx="2916097" cy="2039544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661CE2AB-AFA7-53E8-010D-57D2B5A62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76" y="388421"/>
            <a:ext cx="1963699" cy="2246769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6F80F89C-1D9B-3A9A-651D-7E25471B5025}"/>
              </a:ext>
            </a:extLst>
          </p:cNvPr>
          <p:cNvSpPr/>
          <p:nvPr/>
        </p:nvSpPr>
        <p:spPr>
          <a:xfrm>
            <a:off x="1301378" y="6102639"/>
            <a:ext cx="1660716" cy="526350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2" name="Freeform 6">
            <a:extLst>
              <a:ext uri="{FF2B5EF4-FFF2-40B4-BE49-F238E27FC236}">
                <a16:creationId xmlns="" xmlns:a16="http://schemas.microsoft.com/office/drawing/2014/main" id="{B9DC9A75-DB87-4B63-EB7A-87D0608BF62C}"/>
              </a:ext>
            </a:extLst>
          </p:cNvPr>
          <p:cNvSpPr/>
          <p:nvPr/>
        </p:nvSpPr>
        <p:spPr>
          <a:xfrm>
            <a:off x="5944079" y="6037543"/>
            <a:ext cx="756126" cy="581229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5194D997-15A5-9270-BB2D-28A29B19C27C}"/>
              </a:ext>
            </a:extLst>
          </p:cNvPr>
          <p:cNvSpPr/>
          <p:nvPr/>
        </p:nvSpPr>
        <p:spPr>
          <a:xfrm>
            <a:off x="9003379" y="5994720"/>
            <a:ext cx="1949281" cy="493604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2022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olny kształt: kształt 4">
            <a:extLst>
              <a:ext uri="{FF2B5EF4-FFF2-40B4-BE49-F238E27FC236}">
                <a16:creationId xmlns="" xmlns:a16="http://schemas.microsoft.com/office/drawing/2014/main" id="{169405C2-3C37-7A00-AB75-256C0DBCC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210390" y="2891455"/>
                </a:moveTo>
                <a:lnTo>
                  <a:pt x="8296893" y="3138286"/>
                </a:lnTo>
                <a:lnTo>
                  <a:pt x="8123888" y="3138286"/>
                </a:lnTo>
                <a:close/>
                <a:moveTo>
                  <a:pt x="4952841" y="2891455"/>
                </a:moveTo>
                <a:lnTo>
                  <a:pt x="5039344" y="3138286"/>
                </a:lnTo>
                <a:lnTo>
                  <a:pt x="4866338" y="3138286"/>
                </a:lnTo>
                <a:close/>
                <a:moveTo>
                  <a:pt x="7429680" y="2793419"/>
                </a:moveTo>
                <a:lnTo>
                  <a:pt x="7535678" y="2793419"/>
                </a:lnTo>
                <a:cubicBezTo>
                  <a:pt x="7580466" y="2793419"/>
                  <a:pt x="7615135" y="2804201"/>
                  <a:pt x="7639686" y="2825766"/>
                </a:cubicBezTo>
                <a:cubicBezTo>
                  <a:pt x="7664236" y="2847330"/>
                  <a:pt x="7676511" y="2877852"/>
                  <a:pt x="7676511" y="2917332"/>
                </a:cubicBezTo>
                <a:lnTo>
                  <a:pt x="7676511" y="3130324"/>
                </a:lnTo>
                <a:cubicBezTo>
                  <a:pt x="7676511" y="3169804"/>
                  <a:pt x="7664236" y="3200326"/>
                  <a:pt x="7639686" y="3221890"/>
                </a:cubicBezTo>
                <a:cubicBezTo>
                  <a:pt x="7615135" y="3243455"/>
                  <a:pt x="7580466" y="3254237"/>
                  <a:pt x="7535678" y="3254237"/>
                </a:cubicBezTo>
                <a:lnTo>
                  <a:pt x="7429680" y="3254237"/>
                </a:lnTo>
                <a:close/>
                <a:moveTo>
                  <a:pt x="3924480" y="2793419"/>
                </a:moveTo>
                <a:lnTo>
                  <a:pt x="4081736" y="2793419"/>
                </a:lnTo>
                <a:cubicBezTo>
                  <a:pt x="4098323" y="2793419"/>
                  <a:pt x="4112838" y="2797151"/>
                  <a:pt x="4125279" y="2804616"/>
                </a:cubicBezTo>
                <a:cubicBezTo>
                  <a:pt x="4137720" y="2812080"/>
                  <a:pt x="4147341" y="2822697"/>
                  <a:pt x="4154143" y="2836465"/>
                </a:cubicBezTo>
                <a:cubicBezTo>
                  <a:pt x="4160944" y="2850233"/>
                  <a:pt x="4164344" y="2866075"/>
                  <a:pt x="4164344" y="2883990"/>
                </a:cubicBezTo>
                <a:cubicBezTo>
                  <a:pt x="4164344" y="2901573"/>
                  <a:pt x="4160861" y="2917166"/>
                  <a:pt x="4153894" y="2930769"/>
                </a:cubicBezTo>
                <a:cubicBezTo>
                  <a:pt x="4146927" y="2944371"/>
                  <a:pt x="4137222" y="2954904"/>
                  <a:pt x="4124782" y="2962369"/>
                </a:cubicBezTo>
                <a:cubicBezTo>
                  <a:pt x="4112341" y="2969834"/>
                  <a:pt x="4097992" y="2973566"/>
                  <a:pt x="4081736" y="2973566"/>
                </a:cubicBezTo>
                <a:lnTo>
                  <a:pt x="3924480" y="2973566"/>
                </a:lnTo>
                <a:close/>
                <a:moveTo>
                  <a:pt x="838380" y="2793419"/>
                </a:moveTo>
                <a:lnTo>
                  <a:pt x="944378" y="2793419"/>
                </a:lnTo>
                <a:cubicBezTo>
                  <a:pt x="989166" y="2793419"/>
                  <a:pt x="1023835" y="2804201"/>
                  <a:pt x="1048386" y="2825766"/>
                </a:cubicBezTo>
                <a:cubicBezTo>
                  <a:pt x="1072936" y="2847330"/>
                  <a:pt x="1085211" y="2877852"/>
                  <a:pt x="1085211" y="2917332"/>
                </a:cubicBezTo>
                <a:lnTo>
                  <a:pt x="1085211" y="3130324"/>
                </a:lnTo>
                <a:cubicBezTo>
                  <a:pt x="1085211" y="3169804"/>
                  <a:pt x="1072936" y="3200326"/>
                  <a:pt x="1048386" y="3221890"/>
                </a:cubicBezTo>
                <a:cubicBezTo>
                  <a:pt x="1023835" y="3243455"/>
                  <a:pt x="989166" y="3254237"/>
                  <a:pt x="944378" y="3254237"/>
                </a:cubicBezTo>
                <a:lnTo>
                  <a:pt x="838380" y="3254237"/>
                </a:lnTo>
                <a:close/>
                <a:moveTo>
                  <a:pt x="10846150" y="2662041"/>
                </a:moveTo>
                <a:lnTo>
                  <a:pt x="10846150" y="3385615"/>
                </a:lnTo>
                <a:lnTo>
                  <a:pt x="10895416" y="3385615"/>
                </a:lnTo>
                <a:lnTo>
                  <a:pt x="10982504" y="3385615"/>
                </a:lnTo>
                <a:lnTo>
                  <a:pt x="11330855" y="3385615"/>
                </a:lnTo>
                <a:lnTo>
                  <a:pt x="11330855" y="3254237"/>
                </a:lnTo>
                <a:lnTo>
                  <a:pt x="10982504" y="3254237"/>
                </a:lnTo>
                <a:lnTo>
                  <a:pt x="10982504" y="3092005"/>
                </a:lnTo>
                <a:lnTo>
                  <a:pt x="11276114" y="3092005"/>
                </a:lnTo>
                <a:lnTo>
                  <a:pt x="11276114" y="2960627"/>
                </a:lnTo>
                <a:lnTo>
                  <a:pt x="10982504" y="2960627"/>
                </a:lnTo>
                <a:lnTo>
                  <a:pt x="10982504" y="2793419"/>
                </a:lnTo>
                <a:lnTo>
                  <a:pt x="11330855" y="2793419"/>
                </a:lnTo>
                <a:lnTo>
                  <a:pt x="11330855" y="2662041"/>
                </a:lnTo>
                <a:lnTo>
                  <a:pt x="10982504" y="2662041"/>
                </a:lnTo>
                <a:lnTo>
                  <a:pt x="10895416" y="2662041"/>
                </a:lnTo>
                <a:close/>
                <a:moveTo>
                  <a:pt x="10171428" y="2662041"/>
                </a:moveTo>
                <a:lnTo>
                  <a:pt x="10412288" y="3385615"/>
                </a:lnTo>
                <a:lnTo>
                  <a:pt x="10518784" y="3385615"/>
                </a:lnTo>
                <a:lnTo>
                  <a:pt x="10759643" y="2662041"/>
                </a:lnTo>
                <a:lnTo>
                  <a:pt x="10619308" y="2662041"/>
                </a:lnTo>
                <a:lnTo>
                  <a:pt x="10465536" y="3144755"/>
                </a:lnTo>
                <a:lnTo>
                  <a:pt x="10311764" y="2662041"/>
                </a:lnTo>
                <a:close/>
                <a:moveTo>
                  <a:pt x="9959897" y="2662041"/>
                </a:moveTo>
                <a:lnTo>
                  <a:pt x="9959897" y="3385615"/>
                </a:lnTo>
                <a:lnTo>
                  <a:pt x="10101228" y="3385615"/>
                </a:lnTo>
                <a:lnTo>
                  <a:pt x="10101228" y="2662041"/>
                </a:lnTo>
                <a:close/>
                <a:moveTo>
                  <a:pt x="9398350" y="2662041"/>
                </a:moveTo>
                <a:lnTo>
                  <a:pt x="9398350" y="3385615"/>
                </a:lnTo>
                <a:lnTo>
                  <a:pt x="9534705" y="3385615"/>
                </a:lnTo>
                <a:lnTo>
                  <a:pt x="9534705" y="3098475"/>
                </a:lnTo>
                <a:lnTo>
                  <a:pt x="9818859" y="3098475"/>
                </a:lnTo>
                <a:lnTo>
                  <a:pt x="9818859" y="2967097"/>
                </a:lnTo>
                <a:lnTo>
                  <a:pt x="9534705" y="2967097"/>
                </a:lnTo>
                <a:lnTo>
                  <a:pt x="9534705" y="2793419"/>
                </a:lnTo>
                <a:lnTo>
                  <a:pt x="9873600" y="2793419"/>
                </a:lnTo>
                <a:lnTo>
                  <a:pt x="9873600" y="2662041"/>
                </a:lnTo>
                <a:lnTo>
                  <a:pt x="9534705" y="2662041"/>
                </a:lnTo>
                <a:lnTo>
                  <a:pt x="9448115" y="2662041"/>
                </a:lnTo>
                <a:close/>
                <a:moveTo>
                  <a:pt x="8512795" y="2662041"/>
                </a:moveTo>
                <a:lnTo>
                  <a:pt x="8725787" y="3106437"/>
                </a:lnTo>
                <a:lnTo>
                  <a:pt x="8725787" y="3385615"/>
                </a:lnTo>
                <a:lnTo>
                  <a:pt x="8862142" y="3385615"/>
                </a:lnTo>
                <a:lnTo>
                  <a:pt x="8862142" y="3106437"/>
                </a:lnTo>
                <a:lnTo>
                  <a:pt x="9075133" y="2662041"/>
                </a:lnTo>
                <a:lnTo>
                  <a:pt x="8932310" y="2662041"/>
                </a:lnTo>
                <a:lnTo>
                  <a:pt x="8793964" y="2973566"/>
                </a:lnTo>
                <a:lnTo>
                  <a:pt x="8655619" y="2662041"/>
                </a:lnTo>
                <a:close/>
                <a:moveTo>
                  <a:pt x="8167095" y="2662041"/>
                </a:moveTo>
                <a:lnTo>
                  <a:pt x="7890405" y="3385615"/>
                </a:lnTo>
                <a:lnTo>
                  <a:pt x="8037210" y="3385615"/>
                </a:lnTo>
                <a:lnTo>
                  <a:pt x="8077846" y="3269664"/>
                </a:lnTo>
                <a:lnTo>
                  <a:pt x="8342935" y="3269664"/>
                </a:lnTo>
                <a:lnTo>
                  <a:pt x="8383570" y="3385615"/>
                </a:lnTo>
                <a:lnTo>
                  <a:pt x="8530375" y="3385615"/>
                </a:lnTo>
                <a:lnTo>
                  <a:pt x="8253685" y="2662041"/>
                </a:lnTo>
                <a:close/>
                <a:moveTo>
                  <a:pt x="7293325" y="2662041"/>
                </a:moveTo>
                <a:lnTo>
                  <a:pt x="7293325" y="3385615"/>
                </a:lnTo>
                <a:lnTo>
                  <a:pt x="7362000" y="3385615"/>
                </a:lnTo>
                <a:lnTo>
                  <a:pt x="7429680" y="3385615"/>
                </a:lnTo>
                <a:lnTo>
                  <a:pt x="7532195" y="3385615"/>
                </a:lnTo>
                <a:cubicBezTo>
                  <a:pt x="7594234" y="3385615"/>
                  <a:pt x="7646653" y="3374833"/>
                  <a:pt x="7689450" y="3353268"/>
                </a:cubicBezTo>
                <a:cubicBezTo>
                  <a:pt x="7732248" y="3331704"/>
                  <a:pt x="7764346" y="3301513"/>
                  <a:pt x="7785744" y="3262697"/>
                </a:cubicBezTo>
                <a:cubicBezTo>
                  <a:pt x="7807143" y="3223881"/>
                  <a:pt x="7817842" y="3178429"/>
                  <a:pt x="7817842" y="3126343"/>
                </a:cubicBezTo>
                <a:lnTo>
                  <a:pt x="7817842" y="2921313"/>
                </a:lnTo>
                <a:cubicBezTo>
                  <a:pt x="7817842" y="2866572"/>
                  <a:pt x="7806728" y="2819794"/>
                  <a:pt x="7784500" y="2780978"/>
                </a:cubicBezTo>
                <a:cubicBezTo>
                  <a:pt x="7762272" y="2742161"/>
                  <a:pt x="7729842" y="2712634"/>
                  <a:pt x="7687211" y="2692397"/>
                </a:cubicBezTo>
                <a:cubicBezTo>
                  <a:pt x="7644579" y="2672159"/>
                  <a:pt x="7593073" y="2662041"/>
                  <a:pt x="7532692" y="2662041"/>
                </a:cubicBezTo>
                <a:lnTo>
                  <a:pt x="7429680" y="2662041"/>
                </a:lnTo>
                <a:lnTo>
                  <a:pt x="7362000" y="2662041"/>
                </a:lnTo>
                <a:close/>
                <a:moveTo>
                  <a:pt x="5260222" y="2662041"/>
                </a:moveTo>
                <a:lnTo>
                  <a:pt x="5260222" y="2793419"/>
                </a:lnTo>
                <a:lnTo>
                  <a:pt x="5457289" y="2793419"/>
                </a:lnTo>
                <a:lnTo>
                  <a:pt x="5457289" y="3385615"/>
                </a:lnTo>
                <a:lnTo>
                  <a:pt x="5593643" y="3385615"/>
                </a:lnTo>
                <a:lnTo>
                  <a:pt x="5593643" y="2793419"/>
                </a:lnTo>
                <a:lnTo>
                  <a:pt x="5790710" y="2793419"/>
                </a:lnTo>
                <a:lnTo>
                  <a:pt x="5790710" y="2745843"/>
                </a:lnTo>
                <a:lnTo>
                  <a:pt x="5963537" y="3106437"/>
                </a:lnTo>
                <a:lnTo>
                  <a:pt x="5963537" y="3385615"/>
                </a:lnTo>
                <a:lnTo>
                  <a:pt x="6099891" y="3385615"/>
                </a:lnTo>
                <a:lnTo>
                  <a:pt x="6099891" y="3106437"/>
                </a:lnTo>
                <a:lnTo>
                  <a:pt x="6312883" y="2662041"/>
                </a:lnTo>
                <a:lnTo>
                  <a:pt x="6170059" y="2662041"/>
                </a:lnTo>
                <a:lnTo>
                  <a:pt x="6031714" y="2973566"/>
                </a:lnTo>
                <a:lnTo>
                  <a:pt x="5893369" y="2662041"/>
                </a:lnTo>
                <a:lnTo>
                  <a:pt x="5790710" y="2662041"/>
                </a:lnTo>
                <a:lnTo>
                  <a:pt x="5750546" y="2662041"/>
                </a:lnTo>
                <a:close/>
                <a:moveTo>
                  <a:pt x="4909546" y="2662041"/>
                </a:moveTo>
                <a:lnTo>
                  <a:pt x="4632855" y="3385615"/>
                </a:lnTo>
                <a:lnTo>
                  <a:pt x="4779661" y="3385615"/>
                </a:lnTo>
                <a:lnTo>
                  <a:pt x="4820297" y="3269664"/>
                </a:lnTo>
                <a:lnTo>
                  <a:pt x="5085386" y="3269664"/>
                </a:lnTo>
                <a:lnTo>
                  <a:pt x="5115407" y="3355328"/>
                </a:lnTo>
                <a:lnTo>
                  <a:pt x="5099646" y="3365709"/>
                </a:lnTo>
                <a:cubicBezTo>
                  <a:pt x="5073437" y="3387938"/>
                  <a:pt x="5060332" y="3421611"/>
                  <a:pt x="5060332" y="3466731"/>
                </a:cubicBezTo>
                <a:cubicBezTo>
                  <a:pt x="5060332" y="3509529"/>
                  <a:pt x="5073602" y="3541544"/>
                  <a:pt x="5100144" y="3562776"/>
                </a:cubicBezTo>
                <a:cubicBezTo>
                  <a:pt x="5126684" y="3584009"/>
                  <a:pt x="5166662" y="3594626"/>
                  <a:pt x="5220076" y="3594626"/>
                </a:cubicBezTo>
                <a:lnTo>
                  <a:pt x="5265859" y="3594626"/>
                </a:lnTo>
                <a:lnTo>
                  <a:pt x="5265859" y="3482158"/>
                </a:lnTo>
                <a:lnTo>
                  <a:pt x="5225052" y="3482158"/>
                </a:lnTo>
                <a:cubicBezTo>
                  <a:pt x="5191875" y="3482158"/>
                  <a:pt x="5175287" y="3467229"/>
                  <a:pt x="5175287" y="3437370"/>
                </a:cubicBezTo>
                <a:cubicBezTo>
                  <a:pt x="5175287" y="3402867"/>
                  <a:pt x="5191213" y="3385615"/>
                  <a:pt x="5223061" y="3385615"/>
                </a:cubicBezTo>
                <a:lnTo>
                  <a:pt x="5226047" y="3385615"/>
                </a:lnTo>
                <a:lnTo>
                  <a:pt x="5272826" y="3385615"/>
                </a:lnTo>
                <a:lnTo>
                  <a:pt x="4996136" y="2662041"/>
                </a:lnTo>
                <a:close/>
                <a:moveTo>
                  <a:pt x="4416348" y="2662041"/>
                </a:moveTo>
                <a:lnTo>
                  <a:pt x="4416348" y="3385615"/>
                </a:lnTo>
                <a:lnTo>
                  <a:pt x="4557679" y="3385615"/>
                </a:lnTo>
                <a:lnTo>
                  <a:pt x="4557679" y="2662041"/>
                </a:lnTo>
                <a:close/>
                <a:moveTo>
                  <a:pt x="3788126" y="2662041"/>
                </a:moveTo>
                <a:lnTo>
                  <a:pt x="3788126" y="3385615"/>
                </a:lnTo>
                <a:lnTo>
                  <a:pt x="3924480" y="3385615"/>
                </a:lnTo>
                <a:lnTo>
                  <a:pt x="3924480" y="3104944"/>
                </a:lnTo>
                <a:lnTo>
                  <a:pt x="4078252" y="3104944"/>
                </a:lnTo>
                <a:cubicBezTo>
                  <a:pt x="4123372" y="3104944"/>
                  <a:pt x="4163100" y="3095820"/>
                  <a:pt x="4197437" y="3077574"/>
                </a:cubicBezTo>
                <a:cubicBezTo>
                  <a:pt x="4231775" y="3059327"/>
                  <a:pt x="4258399" y="3033532"/>
                  <a:pt x="4277310" y="3000190"/>
                </a:cubicBezTo>
                <a:cubicBezTo>
                  <a:pt x="4296220" y="2966848"/>
                  <a:pt x="4305675" y="2928114"/>
                  <a:pt x="4305675" y="2883990"/>
                </a:cubicBezTo>
                <a:cubicBezTo>
                  <a:pt x="4305675" y="2839866"/>
                  <a:pt x="4296220" y="2801050"/>
                  <a:pt x="4277310" y="2767541"/>
                </a:cubicBezTo>
                <a:cubicBezTo>
                  <a:pt x="4258399" y="2734033"/>
                  <a:pt x="4231775" y="2708073"/>
                  <a:pt x="4197437" y="2689660"/>
                </a:cubicBezTo>
                <a:cubicBezTo>
                  <a:pt x="4163100" y="2671247"/>
                  <a:pt x="4123372" y="2662041"/>
                  <a:pt x="4078252" y="2662041"/>
                </a:cubicBezTo>
                <a:lnTo>
                  <a:pt x="3924480" y="2662041"/>
                </a:lnTo>
                <a:lnTo>
                  <a:pt x="3850331" y="2662041"/>
                </a:lnTo>
                <a:close/>
                <a:moveTo>
                  <a:pt x="2807051" y="2662041"/>
                </a:moveTo>
                <a:lnTo>
                  <a:pt x="2807051" y="3385118"/>
                </a:lnTo>
                <a:lnTo>
                  <a:pt x="2937433" y="3385118"/>
                </a:lnTo>
                <a:lnTo>
                  <a:pt x="2937433" y="2863510"/>
                </a:lnTo>
                <a:lnTo>
                  <a:pt x="3193720" y="3385118"/>
                </a:lnTo>
                <a:lnTo>
                  <a:pt x="3361426" y="3385118"/>
                </a:lnTo>
                <a:lnTo>
                  <a:pt x="3361426" y="2662041"/>
                </a:lnTo>
                <a:lnTo>
                  <a:pt x="3231043" y="2662041"/>
                </a:lnTo>
                <a:lnTo>
                  <a:pt x="3231043" y="3191823"/>
                </a:lnTo>
                <a:lnTo>
                  <a:pt x="2973761" y="2662041"/>
                </a:lnTo>
                <a:close/>
                <a:moveTo>
                  <a:pt x="2197450" y="2662041"/>
                </a:moveTo>
                <a:lnTo>
                  <a:pt x="2197450" y="3385615"/>
                </a:lnTo>
                <a:lnTo>
                  <a:pt x="2246717" y="3385615"/>
                </a:lnTo>
                <a:lnTo>
                  <a:pt x="2333805" y="3385615"/>
                </a:lnTo>
                <a:lnTo>
                  <a:pt x="2682156" y="3385615"/>
                </a:lnTo>
                <a:lnTo>
                  <a:pt x="2682156" y="3254237"/>
                </a:lnTo>
                <a:lnTo>
                  <a:pt x="2333805" y="3254237"/>
                </a:lnTo>
                <a:lnTo>
                  <a:pt x="2333805" y="3092005"/>
                </a:lnTo>
                <a:lnTo>
                  <a:pt x="2627415" y="3092005"/>
                </a:lnTo>
                <a:lnTo>
                  <a:pt x="2627415" y="2960627"/>
                </a:lnTo>
                <a:lnTo>
                  <a:pt x="2333805" y="2960627"/>
                </a:lnTo>
                <a:lnTo>
                  <a:pt x="2333805" y="2793419"/>
                </a:lnTo>
                <a:lnTo>
                  <a:pt x="2682156" y="2793419"/>
                </a:lnTo>
                <a:lnTo>
                  <a:pt x="2682156" y="2662041"/>
                </a:lnTo>
                <a:lnTo>
                  <a:pt x="2333805" y="2662041"/>
                </a:lnTo>
                <a:lnTo>
                  <a:pt x="2246717" y="2662041"/>
                </a:lnTo>
                <a:close/>
                <a:moveTo>
                  <a:pt x="1911273" y="2662041"/>
                </a:moveTo>
                <a:lnTo>
                  <a:pt x="1911273" y="3385615"/>
                </a:lnTo>
                <a:lnTo>
                  <a:pt x="2052604" y="3385615"/>
                </a:lnTo>
                <a:lnTo>
                  <a:pt x="2052604" y="2662041"/>
                </a:lnTo>
                <a:close/>
                <a:moveTo>
                  <a:pt x="1347875" y="2662041"/>
                </a:moveTo>
                <a:lnTo>
                  <a:pt x="1347875" y="2793419"/>
                </a:lnTo>
                <a:lnTo>
                  <a:pt x="1636508" y="2793419"/>
                </a:lnTo>
                <a:lnTo>
                  <a:pt x="1338917" y="3263195"/>
                </a:lnTo>
                <a:lnTo>
                  <a:pt x="1338917" y="3385615"/>
                </a:lnTo>
                <a:lnTo>
                  <a:pt x="1808693" y="3385615"/>
                </a:lnTo>
                <a:lnTo>
                  <a:pt x="1808693" y="3254237"/>
                </a:lnTo>
                <a:lnTo>
                  <a:pt x="1501149" y="3254237"/>
                </a:lnTo>
                <a:lnTo>
                  <a:pt x="1798740" y="2784461"/>
                </a:lnTo>
                <a:lnTo>
                  <a:pt x="1798740" y="2662041"/>
                </a:lnTo>
                <a:close/>
                <a:moveTo>
                  <a:pt x="702025" y="2662041"/>
                </a:moveTo>
                <a:lnTo>
                  <a:pt x="702025" y="3385615"/>
                </a:lnTo>
                <a:lnTo>
                  <a:pt x="770700" y="3385615"/>
                </a:lnTo>
                <a:lnTo>
                  <a:pt x="838380" y="3385615"/>
                </a:lnTo>
                <a:lnTo>
                  <a:pt x="940895" y="3385615"/>
                </a:lnTo>
                <a:cubicBezTo>
                  <a:pt x="1002934" y="3385615"/>
                  <a:pt x="1055353" y="3374833"/>
                  <a:pt x="1098150" y="3353268"/>
                </a:cubicBezTo>
                <a:cubicBezTo>
                  <a:pt x="1140947" y="3331704"/>
                  <a:pt x="1173045" y="3301513"/>
                  <a:pt x="1194444" y="3262697"/>
                </a:cubicBezTo>
                <a:cubicBezTo>
                  <a:pt x="1215843" y="3223881"/>
                  <a:pt x="1226542" y="3178429"/>
                  <a:pt x="1226542" y="3126343"/>
                </a:cubicBezTo>
                <a:lnTo>
                  <a:pt x="1226542" y="2921313"/>
                </a:lnTo>
                <a:cubicBezTo>
                  <a:pt x="1226542" y="2866572"/>
                  <a:pt x="1215428" y="2819794"/>
                  <a:pt x="1193200" y="2780978"/>
                </a:cubicBezTo>
                <a:cubicBezTo>
                  <a:pt x="1170972" y="2742161"/>
                  <a:pt x="1138542" y="2712634"/>
                  <a:pt x="1095911" y="2692397"/>
                </a:cubicBezTo>
                <a:cubicBezTo>
                  <a:pt x="1053279" y="2672159"/>
                  <a:pt x="1001773" y="2662041"/>
                  <a:pt x="941392" y="2662041"/>
                </a:cubicBezTo>
                <a:lnTo>
                  <a:pt x="838380" y="2662041"/>
                </a:lnTo>
                <a:lnTo>
                  <a:pt x="770700" y="2662041"/>
                </a:lnTo>
                <a:close/>
                <a:moveTo>
                  <a:pt x="6865017" y="2576446"/>
                </a:moveTo>
                <a:lnTo>
                  <a:pt x="6541548" y="3522965"/>
                </a:lnTo>
                <a:lnTo>
                  <a:pt x="6670936" y="3522965"/>
                </a:lnTo>
                <a:lnTo>
                  <a:pt x="6994404" y="2576446"/>
                </a:lnTo>
                <a:close/>
                <a:moveTo>
                  <a:pt x="3167345" y="2411726"/>
                </a:moveTo>
                <a:lnTo>
                  <a:pt x="3029995" y="2533649"/>
                </a:lnTo>
                <a:lnTo>
                  <a:pt x="3111111" y="2617253"/>
                </a:lnTo>
                <a:lnTo>
                  <a:pt x="3257916" y="250478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8000" b="1">
              <a:latin typeface="Bahnschrift" panose="020B0502040204020203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34542DA2-4F53-D4E8-F92F-F635671D8B29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F05CEE51-59B6-5602-8BE4-CAFC6EC53EEB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33A11692-DFF9-0C77-7750-A67764A4DDD2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0551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292612" y="1720840"/>
            <a:ext cx="3391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hnschrift" panose="020B0502040204020203" pitchFamily="34" charset="0"/>
                <a:cs typeface="Aharoni" panose="02010803020104030203" pitchFamily="2" charset="-79"/>
              </a:rPr>
              <a:t>W ostatni dzień pojechaliśmy na wycieczkę do </a:t>
            </a:r>
            <a:r>
              <a:rPr lang="pl-PL" dirty="0" err="1">
                <a:latin typeface="Bahnschrift" panose="020B0502040204020203" pitchFamily="34" charset="0"/>
                <a:cs typeface="Aharoni" panose="02010803020104030203" pitchFamily="2" charset="-79"/>
              </a:rPr>
              <a:t>Nerja</a:t>
            </a:r>
            <a:r>
              <a:rPr lang="pl-PL" dirty="0">
                <a:latin typeface="Bahnschrift" panose="020B0502040204020203" pitchFamily="34" charset="0"/>
                <a:cs typeface="Aharoni" panose="02010803020104030203" pitchFamily="2" charset="-79"/>
              </a:rPr>
              <a:t>, gdzie zwiedzaliśmy słynne jaskinie oraz malowniczą wioskę </a:t>
            </a:r>
            <a:r>
              <a:rPr lang="pl-PL" dirty="0" err="1">
                <a:latin typeface="Bahnschrift" panose="020B0502040204020203" pitchFamily="34" charset="0"/>
                <a:cs typeface="Aharoni" panose="02010803020104030203" pitchFamily="2" charset="-79"/>
              </a:rPr>
              <a:t>Frigiliana</a:t>
            </a:r>
            <a:r>
              <a:rPr lang="pl-PL" dirty="0">
                <a:latin typeface="Bahnschrift" panose="020B0502040204020203" pitchFamily="34" charset="0"/>
                <a:cs typeface="Aharoni" panose="02010803020104030203" pitchFamily="2" charset="-79"/>
              </a:rPr>
              <a:t>. Następnie plażowaliśmy na wybrzeżu Costa del </a:t>
            </a:r>
            <a:r>
              <a:rPr lang="pl-PL" dirty="0" err="1">
                <a:latin typeface="Bahnschrift" panose="020B0502040204020203" pitchFamily="34" charset="0"/>
                <a:cs typeface="Aharoni" panose="02010803020104030203" pitchFamily="2" charset="-79"/>
              </a:rPr>
              <a:t>Sol</a:t>
            </a:r>
            <a:r>
              <a:rPr lang="pl-PL" dirty="0">
                <a:latin typeface="Bahnschrift" panose="020B0502040204020203" pitchFamily="34" charset="0"/>
                <a:cs typeface="Aharoni" panose="02010803020104030203" pitchFamily="2" charset="-79"/>
              </a:rPr>
              <a:t>. Na zakończenie dnia obejrzeliśmy emocjonujący teatr tańca flamenco z widokiem na </a:t>
            </a:r>
            <a:r>
              <a:rPr lang="pl-PL" dirty="0" err="1">
                <a:latin typeface="Bahnschrift" panose="020B0502040204020203" pitchFamily="34" charset="0"/>
                <a:cs typeface="Aharoni" panose="02010803020104030203" pitchFamily="2" charset="-79"/>
              </a:rPr>
              <a:t>Alhambre</a:t>
            </a:r>
            <a:r>
              <a:rPr lang="pl-PL" dirty="0">
                <a:latin typeface="Bahnschrift" panose="020B0502040204020203" pitchFamily="34" charset="0"/>
                <a:cs typeface="Aharoni" panose="02010803020104030203" pitchFamily="2" charset="-79"/>
              </a:rPr>
              <a:t>. </a:t>
            </a:r>
            <a:endParaRPr lang="pl-PL" b="1" i="0" u="sng" strike="noStrike" dirty="0">
              <a:solidFill>
                <a:srgbClr val="E8EAED"/>
              </a:solidFill>
              <a:effectLst/>
              <a:latin typeface="Google Sans"/>
              <a:hlinkClick r:id="rId2" tooltip="Cueva de Nerja"/>
            </a:endParaRPr>
          </a:p>
          <a:p>
            <a:endParaRPr lang="pl-PL" dirty="0"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8508058" y="1721349"/>
            <a:ext cx="3391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On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last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day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we went on a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trip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to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Nerja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where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visited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famous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caves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and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picturesque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village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Frigiliana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Next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, we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sunbathed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on the Costa del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Sol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seaside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. In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evening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we went to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see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an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exciting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flamenco show in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theatre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with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view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on the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Alhambre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5D4333A-9270-6E91-CF9F-F0B1853FD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9" y="695277"/>
            <a:ext cx="4593934" cy="2930073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6E47507D-2243-81FB-9DC2-AE6DF17BA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9" y="4102216"/>
            <a:ext cx="2265635" cy="1516909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7A400476-D811-C5AB-1686-37BDD9AF1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77" y="4102216"/>
            <a:ext cx="2150546" cy="1516909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E211983E-5B20-3CBC-4D2E-EDF23F1A2EBB}"/>
              </a:ext>
            </a:extLst>
          </p:cNvPr>
          <p:cNvSpPr/>
          <p:nvPr/>
        </p:nvSpPr>
        <p:spPr>
          <a:xfrm>
            <a:off x="1376515" y="6041876"/>
            <a:ext cx="1621387" cy="609248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9D45F6C9-7E72-9A3A-324D-F6323393D961}"/>
              </a:ext>
            </a:extLst>
          </p:cNvPr>
          <p:cNvSpPr/>
          <p:nvPr/>
        </p:nvSpPr>
        <p:spPr>
          <a:xfrm>
            <a:off x="6017342" y="6041876"/>
            <a:ext cx="718672" cy="609247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89E45CF3-5282-23CD-BEB3-710D45AC0285}"/>
              </a:ext>
            </a:extLst>
          </p:cNvPr>
          <p:cNvSpPr/>
          <p:nvPr/>
        </p:nvSpPr>
        <p:spPr>
          <a:xfrm>
            <a:off x="8709855" y="5970625"/>
            <a:ext cx="2091198" cy="599588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19958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2A9A43D-0158-A738-9473-3B9F389A5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038"/>
            <a:ext cx="2905389" cy="20299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A4C49D1-2D3C-485C-2B01-24A28947D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9" y="2512038"/>
            <a:ext cx="2564538" cy="202997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B225C07-69DB-D0E7-79CC-68848810E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87" y="4542012"/>
            <a:ext cx="3314740" cy="231598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7BA8701-3A13-D252-877C-3CD4DEF62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2013"/>
            <a:ext cx="2155187" cy="238108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07719028-B51B-2856-12CA-366EE91FD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13" y="3790949"/>
            <a:ext cx="2226387" cy="306705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13578659-87C4-CAA6-D902-ABFBB0951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9383" cy="2512037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="" xmlns:a16="http://schemas.microsoft.com/office/drawing/2014/main" id="{EB48EBE5-2A23-04A6-56D5-62AA5E521F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7" y="3790949"/>
            <a:ext cx="2155187" cy="306705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="" xmlns:a16="http://schemas.microsoft.com/office/drawing/2014/main" id="{34DBF6DC-D9E3-EAEC-2FF4-5A1289AAD1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6" y="0"/>
            <a:ext cx="2671523" cy="3790950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="" xmlns:a16="http://schemas.microsoft.com/office/drawing/2014/main" id="{F836EF91-2491-C3C8-34CB-EA5E1EE872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7" y="2209798"/>
            <a:ext cx="2375142" cy="1581151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="" xmlns:a16="http://schemas.microsoft.com/office/drawing/2014/main" id="{42C2C905-C5C7-2B8A-7C64-B03F344DAA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9" y="2209798"/>
            <a:ext cx="1675406" cy="1581151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="" xmlns:a16="http://schemas.microsoft.com/office/drawing/2014/main" id="{CFDFC32C-9A15-77BD-0E36-EDA473D5D3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14" y="5372100"/>
            <a:ext cx="2340499" cy="1485899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="" xmlns:a16="http://schemas.microsoft.com/office/drawing/2014/main" id="{AF8EB582-28C3-BE4A-28D4-B2DDBFC7A5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0" y="3790948"/>
            <a:ext cx="2375143" cy="1581151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="" xmlns:a16="http://schemas.microsoft.com/office/drawing/2014/main" id="{15ADC216-706C-5B5F-0026-E23448B022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3" y="-1"/>
            <a:ext cx="2119551" cy="2512037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="" xmlns:a16="http://schemas.microsoft.com/office/drawing/2014/main" id="{BD4760D9-3651-3150-7B95-156D4E4CE4E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68935" y="-1"/>
            <a:ext cx="1508128" cy="2209798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="" xmlns:a16="http://schemas.microsoft.com/office/drawing/2014/main" id="{76629F0F-535B-4379-0CC9-3DE3E8C1A7A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77063" y="-1"/>
            <a:ext cx="2543413" cy="2209797"/>
          </a:xfrm>
          <a:prstGeom prst="rect">
            <a:avLst/>
          </a:prstGeom>
        </p:spPr>
      </p:pic>
      <p:sp>
        <p:nvSpPr>
          <p:cNvPr id="63" name="Dowolny kształt: kształt 62">
            <a:extLst>
              <a:ext uri="{FF2B5EF4-FFF2-40B4-BE49-F238E27FC236}">
                <a16:creationId xmlns="" xmlns:a16="http://schemas.microsoft.com/office/drawing/2014/main" id="{D2B838AC-54AF-36FB-A837-9F908DC945A6}"/>
              </a:ext>
            </a:extLst>
          </p:cNvPr>
          <p:cNvSpPr/>
          <p:nvPr/>
        </p:nvSpPr>
        <p:spPr>
          <a:xfrm>
            <a:off x="0" y="-2"/>
            <a:ext cx="12192000" cy="6923103"/>
          </a:xfrm>
          <a:custGeom>
            <a:avLst/>
            <a:gdLst/>
            <a:ahLst/>
            <a:cxnLst/>
            <a:rect l="l" t="t" r="r" b="b"/>
            <a:pathLst>
              <a:path w="12192000" h="6923103">
                <a:moveTo>
                  <a:pt x="10666048" y="2925129"/>
                </a:moveTo>
                <a:lnTo>
                  <a:pt x="10792849" y="2925129"/>
                </a:lnTo>
                <a:cubicBezTo>
                  <a:pt x="10846427" y="2925129"/>
                  <a:pt x="10887900" y="2938028"/>
                  <a:pt x="10917270" y="2963825"/>
                </a:cubicBezTo>
                <a:cubicBezTo>
                  <a:pt x="10946639" y="2989622"/>
                  <a:pt x="10961323" y="3026134"/>
                  <a:pt x="10961323" y="3073362"/>
                </a:cubicBezTo>
                <a:lnTo>
                  <a:pt x="10961323" y="3328156"/>
                </a:lnTo>
                <a:cubicBezTo>
                  <a:pt x="10961323" y="3375384"/>
                  <a:pt x="10946639" y="3411896"/>
                  <a:pt x="10917270" y="3437693"/>
                </a:cubicBezTo>
                <a:cubicBezTo>
                  <a:pt x="10887900" y="3463490"/>
                  <a:pt x="10846427" y="3476389"/>
                  <a:pt x="10792849" y="3476389"/>
                </a:cubicBezTo>
                <a:lnTo>
                  <a:pt x="10666048" y="3476389"/>
                </a:lnTo>
                <a:close/>
                <a:moveTo>
                  <a:pt x="2162009" y="2922153"/>
                </a:moveTo>
                <a:cubicBezTo>
                  <a:pt x="2191378" y="2922153"/>
                  <a:pt x="2217175" y="2928403"/>
                  <a:pt x="2239400" y="2940905"/>
                </a:cubicBezTo>
                <a:cubicBezTo>
                  <a:pt x="2261625" y="2953407"/>
                  <a:pt x="2278790" y="2971167"/>
                  <a:pt x="2290894" y="2994186"/>
                </a:cubicBezTo>
                <a:cubicBezTo>
                  <a:pt x="2302999" y="3017204"/>
                  <a:pt x="2309051" y="3043795"/>
                  <a:pt x="2309051" y="3073957"/>
                </a:cubicBezTo>
                <a:lnTo>
                  <a:pt x="2309051" y="3327561"/>
                </a:lnTo>
                <a:cubicBezTo>
                  <a:pt x="2309051" y="3357723"/>
                  <a:pt x="2302999" y="3384314"/>
                  <a:pt x="2290894" y="3407332"/>
                </a:cubicBezTo>
                <a:cubicBezTo>
                  <a:pt x="2278790" y="3430351"/>
                  <a:pt x="2261625" y="3448111"/>
                  <a:pt x="2239400" y="3460613"/>
                </a:cubicBezTo>
                <a:cubicBezTo>
                  <a:pt x="2217175" y="3473114"/>
                  <a:pt x="2191378" y="3479365"/>
                  <a:pt x="2162009" y="3479365"/>
                </a:cubicBezTo>
                <a:cubicBezTo>
                  <a:pt x="2132640" y="3479365"/>
                  <a:pt x="2106844" y="3473114"/>
                  <a:pt x="2084618" y="3460613"/>
                </a:cubicBezTo>
                <a:cubicBezTo>
                  <a:pt x="2062393" y="3448111"/>
                  <a:pt x="2045229" y="3430351"/>
                  <a:pt x="2033124" y="3407332"/>
                </a:cubicBezTo>
                <a:cubicBezTo>
                  <a:pt x="2021019" y="3384314"/>
                  <a:pt x="2014967" y="3357723"/>
                  <a:pt x="2014967" y="3327561"/>
                </a:cubicBezTo>
                <a:lnTo>
                  <a:pt x="2014967" y="3073957"/>
                </a:lnTo>
                <a:cubicBezTo>
                  <a:pt x="2014967" y="3043795"/>
                  <a:pt x="2021019" y="3017204"/>
                  <a:pt x="2033124" y="2994186"/>
                </a:cubicBezTo>
                <a:cubicBezTo>
                  <a:pt x="2045229" y="2971167"/>
                  <a:pt x="2062393" y="2953407"/>
                  <a:pt x="2084618" y="2940905"/>
                </a:cubicBezTo>
                <a:cubicBezTo>
                  <a:pt x="2106844" y="2928403"/>
                  <a:pt x="2132640" y="2922153"/>
                  <a:pt x="2162009" y="2922153"/>
                </a:cubicBezTo>
                <a:close/>
                <a:moveTo>
                  <a:pt x="10502932" y="2767967"/>
                </a:moveTo>
                <a:lnTo>
                  <a:pt x="10502932" y="3633551"/>
                </a:lnTo>
                <a:lnTo>
                  <a:pt x="10585085" y="3633551"/>
                </a:lnTo>
                <a:lnTo>
                  <a:pt x="10666048" y="3633551"/>
                </a:lnTo>
                <a:lnTo>
                  <a:pt x="10788682" y="3633551"/>
                </a:lnTo>
                <a:cubicBezTo>
                  <a:pt x="10862897" y="3633551"/>
                  <a:pt x="10925604" y="3620653"/>
                  <a:pt x="10976801" y="3594856"/>
                </a:cubicBezTo>
                <a:cubicBezTo>
                  <a:pt x="11027998" y="3569059"/>
                  <a:pt x="11066395" y="3532943"/>
                  <a:pt x="11091994" y="3486509"/>
                </a:cubicBezTo>
                <a:cubicBezTo>
                  <a:pt x="11117592" y="3440075"/>
                  <a:pt x="11130391" y="3385703"/>
                  <a:pt x="11130391" y="3323393"/>
                </a:cubicBezTo>
                <a:lnTo>
                  <a:pt x="11130391" y="3078125"/>
                </a:lnTo>
                <a:cubicBezTo>
                  <a:pt x="11130391" y="3012640"/>
                  <a:pt x="11117096" y="2956681"/>
                  <a:pt x="11090505" y="2910246"/>
                </a:cubicBezTo>
                <a:cubicBezTo>
                  <a:pt x="11063915" y="2863812"/>
                  <a:pt x="11025120" y="2828490"/>
                  <a:pt x="10974122" y="2804281"/>
                </a:cubicBezTo>
                <a:cubicBezTo>
                  <a:pt x="10923124" y="2780071"/>
                  <a:pt x="10861509" y="2767967"/>
                  <a:pt x="10789277" y="2767967"/>
                </a:cubicBezTo>
                <a:lnTo>
                  <a:pt x="10666048" y="2767967"/>
                </a:lnTo>
                <a:lnTo>
                  <a:pt x="10585085" y="2767967"/>
                </a:lnTo>
                <a:close/>
                <a:moveTo>
                  <a:pt x="9645682" y="2767967"/>
                </a:moveTo>
                <a:lnTo>
                  <a:pt x="9645682" y="3632956"/>
                </a:lnTo>
                <a:lnTo>
                  <a:pt x="9801654" y="3632956"/>
                </a:lnTo>
                <a:lnTo>
                  <a:pt x="9801654" y="3008977"/>
                </a:lnTo>
                <a:lnTo>
                  <a:pt x="10108240" y="3632956"/>
                </a:lnTo>
                <a:lnTo>
                  <a:pt x="10308860" y="3632956"/>
                </a:lnTo>
                <a:lnTo>
                  <a:pt x="10308860" y="2767967"/>
                </a:lnTo>
                <a:lnTo>
                  <a:pt x="10152888" y="2767967"/>
                </a:lnTo>
                <a:lnTo>
                  <a:pt x="10152888" y="3401725"/>
                </a:lnTo>
                <a:lnTo>
                  <a:pt x="9845112" y="2767967"/>
                </a:lnTo>
                <a:close/>
                <a:moveTo>
                  <a:pt x="8912257" y="2767967"/>
                </a:moveTo>
                <a:lnTo>
                  <a:pt x="8912257" y="3633551"/>
                </a:lnTo>
                <a:lnTo>
                  <a:pt x="8971193" y="3633551"/>
                </a:lnTo>
                <a:lnTo>
                  <a:pt x="9075373" y="3633551"/>
                </a:lnTo>
                <a:lnTo>
                  <a:pt x="9492091" y="3633551"/>
                </a:lnTo>
                <a:lnTo>
                  <a:pt x="9492091" y="3476389"/>
                </a:lnTo>
                <a:lnTo>
                  <a:pt x="9075373" y="3476389"/>
                </a:lnTo>
                <a:lnTo>
                  <a:pt x="9075373" y="3282317"/>
                </a:lnTo>
                <a:lnTo>
                  <a:pt x="9426607" y="3282317"/>
                </a:lnTo>
                <a:lnTo>
                  <a:pt x="9426607" y="3125154"/>
                </a:lnTo>
                <a:lnTo>
                  <a:pt x="9075373" y="3125154"/>
                </a:lnTo>
                <a:lnTo>
                  <a:pt x="9075373" y="2925129"/>
                </a:lnTo>
                <a:lnTo>
                  <a:pt x="9492091" y="2925129"/>
                </a:lnTo>
                <a:lnTo>
                  <a:pt x="9492091" y="2767967"/>
                </a:lnTo>
                <a:lnTo>
                  <a:pt x="9075373" y="2767967"/>
                </a:lnTo>
                <a:lnTo>
                  <a:pt x="8971193" y="2767967"/>
                </a:lnTo>
                <a:close/>
                <a:moveTo>
                  <a:pt x="7864507" y="2767967"/>
                </a:moveTo>
                <a:lnTo>
                  <a:pt x="7864507" y="3633551"/>
                </a:lnTo>
                <a:lnTo>
                  <a:pt x="7923443" y="3633551"/>
                </a:lnTo>
                <a:lnTo>
                  <a:pt x="8027623" y="3633551"/>
                </a:lnTo>
                <a:lnTo>
                  <a:pt x="8444341" y="3633551"/>
                </a:lnTo>
                <a:lnTo>
                  <a:pt x="8444341" y="3476389"/>
                </a:lnTo>
                <a:lnTo>
                  <a:pt x="8027623" y="3476389"/>
                </a:lnTo>
                <a:lnTo>
                  <a:pt x="8027623" y="3282317"/>
                </a:lnTo>
                <a:lnTo>
                  <a:pt x="8378857" y="3282317"/>
                </a:lnTo>
                <a:lnTo>
                  <a:pt x="8378857" y="3125154"/>
                </a:lnTo>
                <a:lnTo>
                  <a:pt x="8027623" y="3125154"/>
                </a:lnTo>
                <a:lnTo>
                  <a:pt x="8027623" y="2925129"/>
                </a:lnTo>
                <a:lnTo>
                  <a:pt x="8444341" y="2925129"/>
                </a:lnTo>
                <a:lnTo>
                  <a:pt x="8444341" y="2767967"/>
                </a:lnTo>
                <a:lnTo>
                  <a:pt x="8027623" y="2767967"/>
                </a:lnTo>
                <a:lnTo>
                  <a:pt x="7923443" y="2767967"/>
                </a:lnTo>
                <a:close/>
                <a:moveTo>
                  <a:pt x="7035832" y="2767967"/>
                </a:moveTo>
                <a:lnTo>
                  <a:pt x="7035832" y="3633551"/>
                </a:lnTo>
                <a:lnTo>
                  <a:pt x="7198948" y="3633551"/>
                </a:lnTo>
                <a:lnTo>
                  <a:pt x="7198948" y="3282912"/>
                </a:lnTo>
                <a:lnTo>
                  <a:pt x="7509701" y="3282912"/>
                </a:lnTo>
                <a:lnTo>
                  <a:pt x="7509701" y="3633551"/>
                </a:lnTo>
                <a:lnTo>
                  <a:pt x="7672817" y="3633551"/>
                </a:lnTo>
                <a:lnTo>
                  <a:pt x="7672817" y="2767967"/>
                </a:lnTo>
                <a:lnTo>
                  <a:pt x="7509701" y="2767967"/>
                </a:lnTo>
                <a:lnTo>
                  <a:pt x="7509701" y="3125750"/>
                </a:lnTo>
                <a:lnTo>
                  <a:pt x="7198948" y="3125750"/>
                </a:lnTo>
                <a:lnTo>
                  <a:pt x="7198948" y="2767967"/>
                </a:lnTo>
                <a:close/>
                <a:moveTo>
                  <a:pt x="6326220" y="2767967"/>
                </a:moveTo>
                <a:lnTo>
                  <a:pt x="6326220" y="2925129"/>
                </a:lnTo>
                <a:lnTo>
                  <a:pt x="6561964" y="2925129"/>
                </a:lnTo>
                <a:lnTo>
                  <a:pt x="6561964" y="3633551"/>
                </a:lnTo>
                <a:lnTo>
                  <a:pt x="6725079" y="3633551"/>
                </a:lnTo>
                <a:lnTo>
                  <a:pt x="6725079" y="2925129"/>
                </a:lnTo>
                <a:lnTo>
                  <a:pt x="6960823" y="2925129"/>
                </a:lnTo>
                <a:lnTo>
                  <a:pt x="6960823" y="2767967"/>
                </a:lnTo>
                <a:close/>
                <a:moveTo>
                  <a:pt x="3844957" y="2767967"/>
                </a:moveTo>
                <a:lnTo>
                  <a:pt x="3844957" y="3633551"/>
                </a:lnTo>
                <a:lnTo>
                  <a:pt x="3903893" y="3633551"/>
                </a:lnTo>
                <a:lnTo>
                  <a:pt x="4008073" y="3633551"/>
                </a:lnTo>
                <a:lnTo>
                  <a:pt x="4424792" y="3633551"/>
                </a:lnTo>
                <a:lnTo>
                  <a:pt x="4424792" y="3476389"/>
                </a:lnTo>
                <a:lnTo>
                  <a:pt x="4008073" y="3476389"/>
                </a:lnTo>
                <a:lnTo>
                  <a:pt x="4008073" y="3282317"/>
                </a:lnTo>
                <a:lnTo>
                  <a:pt x="4359307" y="3282317"/>
                </a:lnTo>
                <a:lnTo>
                  <a:pt x="4359307" y="3125154"/>
                </a:lnTo>
                <a:lnTo>
                  <a:pt x="4008073" y="3125154"/>
                </a:lnTo>
                <a:lnTo>
                  <a:pt x="4008073" y="2925129"/>
                </a:lnTo>
                <a:lnTo>
                  <a:pt x="4424792" y="2925129"/>
                </a:lnTo>
                <a:lnTo>
                  <a:pt x="4424792" y="2767967"/>
                </a:lnTo>
                <a:lnTo>
                  <a:pt x="4008073" y="2767967"/>
                </a:lnTo>
                <a:lnTo>
                  <a:pt x="3903893" y="2767967"/>
                </a:lnTo>
                <a:close/>
                <a:moveTo>
                  <a:pt x="3499676" y="2767967"/>
                </a:moveTo>
                <a:lnTo>
                  <a:pt x="3499676" y="3633551"/>
                </a:lnTo>
                <a:lnTo>
                  <a:pt x="3668745" y="3633551"/>
                </a:lnTo>
                <a:lnTo>
                  <a:pt x="3668745" y="2767967"/>
                </a:lnTo>
                <a:close/>
                <a:moveTo>
                  <a:pt x="2654332" y="2767967"/>
                </a:moveTo>
                <a:lnTo>
                  <a:pt x="2654332" y="3632956"/>
                </a:lnTo>
                <a:lnTo>
                  <a:pt x="2810305" y="3632956"/>
                </a:lnTo>
                <a:lnTo>
                  <a:pt x="2810305" y="3008977"/>
                </a:lnTo>
                <a:lnTo>
                  <a:pt x="3116890" y="3632956"/>
                </a:lnTo>
                <a:lnTo>
                  <a:pt x="3317511" y="3632956"/>
                </a:lnTo>
                <a:lnTo>
                  <a:pt x="3317511" y="2767967"/>
                </a:lnTo>
                <a:lnTo>
                  <a:pt x="3161539" y="2767967"/>
                </a:lnTo>
                <a:lnTo>
                  <a:pt x="3161539" y="3401725"/>
                </a:lnTo>
                <a:lnTo>
                  <a:pt x="2853762" y="2767967"/>
                </a:lnTo>
                <a:close/>
                <a:moveTo>
                  <a:pt x="1082707" y="2767967"/>
                </a:moveTo>
                <a:lnTo>
                  <a:pt x="1082707" y="3633551"/>
                </a:lnTo>
                <a:lnTo>
                  <a:pt x="1245823" y="3633551"/>
                </a:lnTo>
                <a:lnTo>
                  <a:pt x="1245823" y="3446075"/>
                </a:lnTo>
                <a:lnTo>
                  <a:pt x="1369835" y="3273597"/>
                </a:lnTo>
                <a:lnTo>
                  <a:pt x="1576221" y="3633551"/>
                </a:lnTo>
                <a:lnTo>
                  <a:pt x="1769698" y="3633551"/>
                </a:lnTo>
                <a:lnTo>
                  <a:pt x="1476335" y="3125476"/>
                </a:lnTo>
                <a:lnTo>
                  <a:pt x="1733384" y="2767967"/>
                </a:lnTo>
                <a:lnTo>
                  <a:pt x="1528001" y="2767967"/>
                </a:lnTo>
                <a:lnTo>
                  <a:pt x="1245823" y="3196800"/>
                </a:lnTo>
                <a:lnTo>
                  <a:pt x="1245823" y="2767967"/>
                </a:lnTo>
                <a:close/>
                <a:moveTo>
                  <a:pt x="4873657" y="2759037"/>
                </a:moveTo>
                <a:cubicBezTo>
                  <a:pt x="4807776" y="2759037"/>
                  <a:pt x="4751420" y="2771737"/>
                  <a:pt x="4704589" y="2797137"/>
                </a:cubicBezTo>
                <a:cubicBezTo>
                  <a:pt x="4657757" y="2822537"/>
                  <a:pt x="4622039" y="2859347"/>
                  <a:pt x="4597432" y="2907568"/>
                </a:cubicBezTo>
                <a:cubicBezTo>
                  <a:pt x="4572826" y="2955788"/>
                  <a:pt x="4560523" y="3014029"/>
                  <a:pt x="4560523" y="3082292"/>
                </a:cubicBezTo>
                <a:lnTo>
                  <a:pt x="4560523" y="3319821"/>
                </a:lnTo>
                <a:cubicBezTo>
                  <a:pt x="4560523" y="3388084"/>
                  <a:pt x="4572826" y="3446325"/>
                  <a:pt x="4597432" y="3494546"/>
                </a:cubicBezTo>
                <a:cubicBezTo>
                  <a:pt x="4622039" y="3542766"/>
                  <a:pt x="4657757" y="3579477"/>
                  <a:pt x="4704589" y="3604679"/>
                </a:cubicBezTo>
                <a:cubicBezTo>
                  <a:pt x="4751420" y="3629880"/>
                  <a:pt x="4807776" y="3642481"/>
                  <a:pt x="4873657" y="3642481"/>
                </a:cubicBezTo>
                <a:cubicBezTo>
                  <a:pt x="4928029" y="3642481"/>
                  <a:pt x="4976547" y="3630773"/>
                  <a:pt x="5019212" y="3607357"/>
                </a:cubicBezTo>
                <a:cubicBezTo>
                  <a:pt x="5061875" y="3583942"/>
                  <a:pt x="5097197" y="3549910"/>
                  <a:pt x="5125177" y="3505261"/>
                </a:cubicBezTo>
                <a:cubicBezTo>
                  <a:pt x="5153156" y="3460613"/>
                  <a:pt x="5172703" y="3406737"/>
                  <a:pt x="5183815" y="3343634"/>
                </a:cubicBezTo>
                <a:lnTo>
                  <a:pt x="5014746" y="3343634"/>
                </a:lnTo>
                <a:cubicBezTo>
                  <a:pt x="5008793" y="3372606"/>
                  <a:pt x="4999269" y="3397212"/>
                  <a:pt x="4986171" y="3417453"/>
                </a:cubicBezTo>
                <a:cubicBezTo>
                  <a:pt x="4973074" y="3437693"/>
                  <a:pt x="4957001" y="3453072"/>
                  <a:pt x="4937951" y="3463589"/>
                </a:cubicBezTo>
                <a:cubicBezTo>
                  <a:pt x="4918901" y="3474107"/>
                  <a:pt x="4897470" y="3479365"/>
                  <a:pt x="4873657" y="3479365"/>
                </a:cubicBezTo>
                <a:cubicBezTo>
                  <a:pt x="4843098" y="3479365"/>
                  <a:pt x="4817103" y="3473114"/>
                  <a:pt x="4795671" y="3460613"/>
                </a:cubicBezTo>
                <a:cubicBezTo>
                  <a:pt x="4774240" y="3448111"/>
                  <a:pt x="4757869" y="3429954"/>
                  <a:pt x="4746558" y="3406142"/>
                </a:cubicBezTo>
                <a:cubicBezTo>
                  <a:pt x="4735247" y="3382329"/>
                  <a:pt x="4729592" y="3353556"/>
                  <a:pt x="4729592" y="3319821"/>
                </a:cubicBezTo>
                <a:lnTo>
                  <a:pt x="4729592" y="3082292"/>
                </a:lnTo>
                <a:cubicBezTo>
                  <a:pt x="4729592" y="3048557"/>
                  <a:pt x="4735247" y="3019685"/>
                  <a:pt x="4746558" y="2995674"/>
                </a:cubicBezTo>
                <a:cubicBezTo>
                  <a:pt x="4757869" y="2971663"/>
                  <a:pt x="4774240" y="2953407"/>
                  <a:pt x="4795671" y="2940905"/>
                </a:cubicBezTo>
                <a:cubicBezTo>
                  <a:pt x="4817103" y="2928403"/>
                  <a:pt x="4843098" y="2922153"/>
                  <a:pt x="4873657" y="2922153"/>
                </a:cubicBezTo>
                <a:cubicBezTo>
                  <a:pt x="4897073" y="2922153"/>
                  <a:pt x="4918206" y="2927511"/>
                  <a:pt x="4937058" y="2938226"/>
                </a:cubicBezTo>
                <a:cubicBezTo>
                  <a:pt x="4955909" y="2948942"/>
                  <a:pt x="4971983" y="2964420"/>
                  <a:pt x="4985278" y="2984661"/>
                </a:cubicBezTo>
                <a:cubicBezTo>
                  <a:pt x="4998573" y="3004901"/>
                  <a:pt x="5008396" y="3029309"/>
                  <a:pt x="5014746" y="3057884"/>
                </a:cubicBezTo>
                <a:lnTo>
                  <a:pt x="5183815" y="3057884"/>
                </a:lnTo>
                <a:cubicBezTo>
                  <a:pt x="5173099" y="2994781"/>
                  <a:pt x="5153752" y="2940905"/>
                  <a:pt x="5125772" y="2896257"/>
                </a:cubicBezTo>
                <a:cubicBezTo>
                  <a:pt x="5097792" y="2851608"/>
                  <a:pt x="5062371" y="2817576"/>
                  <a:pt x="5019509" y="2794161"/>
                </a:cubicBezTo>
                <a:cubicBezTo>
                  <a:pt x="4976647" y="2770745"/>
                  <a:pt x="4928029" y="2759037"/>
                  <a:pt x="4873657" y="2759037"/>
                </a:cubicBezTo>
                <a:close/>
                <a:moveTo>
                  <a:pt x="2162009" y="2759037"/>
                </a:moveTo>
                <a:cubicBezTo>
                  <a:pt x="2099303" y="2759037"/>
                  <a:pt x="2044038" y="2772233"/>
                  <a:pt x="1996214" y="2798626"/>
                </a:cubicBezTo>
                <a:cubicBezTo>
                  <a:pt x="1948391" y="2825018"/>
                  <a:pt x="1911382" y="2862324"/>
                  <a:pt x="1885189" y="2910544"/>
                </a:cubicBezTo>
                <a:cubicBezTo>
                  <a:pt x="1858995" y="2958764"/>
                  <a:pt x="1845898" y="3014625"/>
                  <a:pt x="1845898" y="3078125"/>
                </a:cubicBezTo>
                <a:lnTo>
                  <a:pt x="1845898" y="3323393"/>
                </a:lnTo>
                <a:cubicBezTo>
                  <a:pt x="1845898" y="3386893"/>
                  <a:pt x="1858995" y="3442754"/>
                  <a:pt x="1885189" y="3490974"/>
                </a:cubicBezTo>
                <a:cubicBezTo>
                  <a:pt x="1911382" y="3539194"/>
                  <a:pt x="1948391" y="3576500"/>
                  <a:pt x="1996214" y="3602893"/>
                </a:cubicBezTo>
                <a:cubicBezTo>
                  <a:pt x="2044038" y="3629285"/>
                  <a:pt x="2099303" y="3642481"/>
                  <a:pt x="2162009" y="3642481"/>
                </a:cubicBezTo>
                <a:cubicBezTo>
                  <a:pt x="2224715" y="3642481"/>
                  <a:pt x="2279980" y="3629285"/>
                  <a:pt x="2327804" y="3602893"/>
                </a:cubicBezTo>
                <a:cubicBezTo>
                  <a:pt x="2375627" y="3576500"/>
                  <a:pt x="2412636" y="3539194"/>
                  <a:pt x="2438830" y="3490974"/>
                </a:cubicBezTo>
                <a:cubicBezTo>
                  <a:pt x="2465023" y="3442754"/>
                  <a:pt x="2478120" y="3386893"/>
                  <a:pt x="2478120" y="3323393"/>
                </a:cubicBezTo>
                <a:lnTo>
                  <a:pt x="2478120" y="3078125"/>
                </a:lnTo>
                <a:cubicBezTo>
                  <a:pt x="2478120" y="3014625"/>
                  <a:pt x="2465023" y="2958764"/>
                  <a:pt x="2438830" y="2910544"/>
                </a:cubicBezTo>
                <a:cubicBezTo>
                  <a:pt x="2412636" y="2862324"/>
                  <a:pt x="2375627" y="2825018"/>
                  <a:pt x="2327804" y="2798626"/>
                </a:cubicBezTo>
                <a:cubicBezTo>
                  <a:pt x="2279980" y="2772233"/>
                  <a:pt x="2224715" y="2759037"/>
                  <a:pt x="2162009" y="2759037"/>
                </a:cubicBezTo>
                <a:close/>
                <a:moveTo>
                  <a:pt x="5928551" y="2665573"/>
                </a:moveTo>
                <a:lnTo>
                  <a:pt x="5541598" y="3797857"/>
                </a:lnTo>
                <a:lnTo>
                  <a:pt x="5696379" y="3797857"/>
                </a:lnTo>
                <a:lnTo>
                  <a:pt x="6083332" y="266557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23103"/>
                </a:lnTo>
                <a:lnTo>
                  <a:pt x="0" y="69231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sx="104000" sy="104000" algn="tl" rotWithShape="0">
              <a:schemeClr val="bg1">
                <a:alpha val="3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400"/>
          </a:p>
        </p:txBody>
      </p:sp>
      <p:sp>
        <p:nvSpPr>
          <p:cNvPr id="64" name="Freeform 7">
            <a:extLst>
              <a:ext uri="{FF2B5EF4-FFF2-40B4-BE49-F238E27FC236}">
                <a16:creationId xmlns="" xmlns:a16="http://schemas.microsoft.com/office/drawing/2014/main" id="{A901D0BE-6717-A55E-8310-3637D3FAF469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65" name="Freeform 6">
            <a:extLst>
              <a:ext uri="{FF2B5EF4-FFF2-40B4-BE49-F238E27FC236}">
                <a16:creationId xmlns="" xmlns:a16="http://schemas.microsoft.com/office/drawing/2014/main" id="{CFEC72F7-27A2-79BA-56F1-F6594FC399E5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66" name="Freeform 5">
            <a:extLst>
              <a:ext uri="{FF2B5EF4-FFF2-40B4-BE49-F238E27FC236}">
                <a16:creationId xmlns="" xmlns:a16="http://schemas.microsoft.com/office/drawing/2014/main" id="{029FAAF6-2892-4D15-CF5E-E88529346359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94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2A9A43D-0158-A738-9473-3B9F389A5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038"/>
            <a:ext cx="2905389" cy="20299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A4C49D1-2D3C-485C-2B01-24A28947D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9" y="2512038"/>
            <a:ext cx="2564538" cy="202997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B225C07-69DB-D0E7-79CC-68848810E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87" y="4542012"/>
            <a:ext cx="3314740" cy="231598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7BA8701-3A13-D252-877C-3CD4DEF62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2013"/>
            <a:ext cx="2155187" cy="238108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07719028-B51B-2856-12CA-366EE91FD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13" y="3790949"/>
            <a:ext cx="2226387" cy="306705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13578659-87C4-CAA6-D902-ABFBB0951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9383" cy="2512037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="" xmlns:a16="http://schemas.microsoft.com/office/drawing/2014/main" id="{EB48EBE5-2A23-04A6-56D5-62AA5E521F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7" y="3790949"/>
            <a:ext cx="2155187" cy="306705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="" xmlns:a16="http://schemas.microsoft.com/office/drawing/2014/main" id="{34DBF6DC-D9E3-EAEC-2FF4-5A1289AAD1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6" y="0"/>
            <a:ext cx="2671523" cy="3790950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="" xmlns:a16="http://schemas.microsoft.com/office/drawing/2014/main" id="{F836EF91-2491-C3C8-34CB-EA5E1EE872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7" y="2209798"/>
            <a:ext cx="2375142" cy="1581151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="" xmlns:a16="http://schemas.microsoft.com/office/drawing/2014/main" id="{42C2C905-C5C7-2B8A-7C64-B03F344DAA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9" y="2209798"/>
            <a:ext cx="1675406" cy="1581151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="" xmlns:a16="http://schemas.microsoft.com/office/drawing/2014/main" id="{CFDFC32C-9A15-77BD-0E36-EDA473D5D3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14" y="5372100"/>
            <a:ext cx="2340499" cy="1485899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="" xmlns:a16="http://schemas.microsoft.com/office/drawing/2014/main" id="{AF8EB582-28C3-BE4A-28D4-B2DDBFC7A5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0" y="3790948"/>
            <a:ext cx="2375143" cy="1581151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="" xmlns:a16="http://schemas.microsoft.com/office/drawing/2014/main" id="{15ADC216-706C-5B5F-0026-E23448B022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3" y="-1"/>
            <a:ext cx="2119551" cy="2512037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="" xmlns:a16="http://schemas.microsoft.com/office/drawing/2014/main" id="{BD4760D9-3651-3150-7B95-156D4E4CE4E5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68935" y="-1"/>
            <a:ext cx="1508128" cy="2209798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="" xmlns:a16="http://schemas.microsoft.com/office/drawing/2014/main" id="{76629F0F-535B-4379-0CC9-3DE3E8C1A7A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77063" y="-1"/>
            <a:ext cx="2543413" cy="2209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4280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C8E3943-1B3A-E4C9-B4A8-9A7E04D8BCC6}"/>
              </a:ext>
            </a:extLst>
          </p:cNvPr>
          <p:cNvSpPr txBox="1"/>
          <p:nvPr/>
        </p:nvSpPr>
        <p:spPr>
          <a:xfrm>
            <a:off x="0" y="113195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Czym jest </a:t>
            </a:r>
            <a:r>
              <a:rPr lang="pl-PL" sz="6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Erasmus+</a:t>
            </a:r>
            <a:r>
              <a:rPr lang="pl-PL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838201" y="2552700"/>
            <a:ext cx="4591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0" dirty="0">
                <a:effectLst/>
                <a:latin typeface="Montserrat" panose="00000500000000000000" pitchFamily="2" charset="-18"/>
                <a:cs typeface="Aharoni" panose="02010803020104030203" pitchFamily="2" charset="-79"/>
              </a:rPr>
              <a:t>„</a:t>
            </a:r>
            <a:r>
              <a:rPr lang="pl-PL" sz="3200" i="0" dirty="0">
                <a:solidFill>
                  <a:srgbClr val="002060"/>
                </a:solidFill>
                <a:effectLst/>
                <a:latin typeface="Montserrat" panose="00000500000000000000" pitchFamily="2" charset="-18"/>
                <a:cs typeface="Aharoni" panose="02010803020104030203" pitchFamily="2" charset="-79"/>
              </a:rPr>
              <a:t>Erasmus+</a:t>
            </a:r>
            <a:r>
              <a:rPr lang="pl-PL" sz="3200" i="0" dirty="0">
                <a:solidFill>
                  <a:srgbClr val="000000"/>
                </a:solidFill>
                <a:effectLst/>
                <a:latin typeface="Montserrat" panose="00000500000000000000" pitchFamily="2" charset="-18"/>
                <a:cs typeface="Aharoni" panose="02010803020104030203" pitchFamily="2" charset="-79"/>
              </a:rPr>
              <a:t> to unijny program wspierający kształcenie, szkolenie, młodzież i sport w Europie”</a:t>
            </a:r>
            <a:endParaRPr lang="pl-PL" sz="3200" dirty="0">
              <a:latin typeface="Montserrat" panose="00000500000000000000" pitchFamily="2" charset="-18"/>
              <a:cs typeface="Aharoni" panose="02010803020104030203" pitchFamily="2" charset="-79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6762750" y="2552700"/>
            <a:ext cx="4591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„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Erasmus+ is an EU </a:t>
            </a:r>
            <a:r>
              <a:rPr lang="en-US" sz="3200" i="0" dirty="0" err="1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programme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 supporting education, training, youth and sport in Europe</a:t>
            </a:r>
            <a:r>
              <a:rPr lang="pl-PL" sz="3200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”</a:t>
            </a:r>
            <a:endParaRPr lang="pl-PL" sz="3200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18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7B0B3696-ECEA-6FCC-D755-B33FAA52F416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4F2934DA-60A8-24B2-2074-9465817176EE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CA60FF37-93EE-F456-FB6C-1CE240EB7D88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1129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C8E3943-1B3A-E4C9-B4A8-9A7E04D8BCC6}"/>
              </a:ext>
            </a:extLst>
          </p:cNvPr>
          <p:cNvSpPr txBox="1"/>
          <p:nvPr/>
        </p:nvSpPr>
        <p:spPr>
          <a:xfrm>
            <a:off x="-1" y="2848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Bahnschrift" panose="020B0502040204020203" pitchFamily="34" charset="0"/>
                <a:cs typeface="Aharoni" panose="02010803020104030203" pitchFamily="2" charset="-79"/>
              </a:rPr>
              <a:t>Jak uczestniczyć w</a:t>
            </a:r>
            <a:r>
              <a:rPr lang="pl-PL" sz="6000" b="1" dirty="0">
                <a:solidFill>
                  <a:srgbClr val="00206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 Erasmus+</a:t>
            </a:r>
            <a:r>
              <a:rPr lang="pl-PL" sz="6000" b="1" dirty="0">
                <a:latin typeface="Bahnschrift" panose="020B0502040204020203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853670" y="1634199"/>
            <a:ext cx="473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ahnschrift" panose="020B0502040204020203" pitchFamily="34" charset="0"/>
                <a:cs typeface="Aharoni" panose="02010803020104030203" pitchFamily="2" charset="-79"/>
              </a:rPr>
              <a:t>Uczestnik jest wybierany na podstawie jego osiągnięć w szkole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6539369" y="1634199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 participant is chosen </a:t>
            </a:r>
            <a:r>
              <a:rPr lang="pl-PL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on the </a:t>
            </a:r>
            <a:r>
              <a:rPr lang="pl-PL" sz="32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basis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of his achievements at school</a:t>
            </a:r>
            <a:endParaRPr lang="pl-PL" sz="3200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FC54F467-9C64-DF50-EDAC-6D13824FFCCD}"/>
              </a:ext>
            </a:extLst>
          </p:cNvPr>
          <p:cNvSpPr/>
          <p:nvPr/>
        </p:nvSpPr>
        <p:spPr>
          <a:xfrm>
            <a:off x="791702" y="5964208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49A0BBF-48DD-3706-AEC9-1DBB4C3E1E90}"/>
              </a:ext>
            </a:extLst>
          </p:cNvPr>
          <p:cNvSpPr/>
          <p:nvPr/>
        </p:nvSpPr>
        <p:spPr>
          <a:xfrm>
            <a:off x="5590662" y="5886150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A1E8E18E-FC4A-B747-D26C-E5BC2E400901}"/>
              </a:ext>
            </a:extLst>
          </p:cNvPr>
          <p:cNvSpPr/>
          <p:nvPr/>
        </p:nvSpPr>
        <p:spPr>
          <a:xfrm>
            <a:off x="8443857" y="5886150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BEF95BF-6A4F-9476-DAFC-9628E5E42CD4}"/>
              </a:ext>
            </a:extLst>
          </p:cNvPr>
          <p:cNvSpPr txBox="1"/>
          <p:nvPr/>
        </p:nvSpPr>
        <p:spPr>
          <a:xfrm>
            <a:off x="2116183" y="3427541"/>
            <a:ext cx="818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UCZESTNICY PIERWSZEJ </a:t>
            </a:r>
            <a:r>
              <a:rPr lang="pl-PL" dirty="0" smtClean="0">
                <a:latin typeface="Bahnschrift" panose="020B0502040204020203" pitchFamily="34" charset="0"/>
              </a:rPr>
              <a:t>WYMIANY/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PARTICIPANTS OF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FIRST XCHANGE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28388740-723E-C7EB-879F-7B36DE047372}"/>
              </a:ext>
            </a:extLst>
          </p:cNvPr>
          <p:cNvSpPr txBox="1"/>
          <p:nvPr/>
        </p:nvSpPr>
        <p:spPr>
          <a:xfrm>
            <a:off x="2427341" y="3993934"/>
            <a:ext cx="17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Bahnschrift" panose="020B0502040204020203" pitchFamily="34" charset="0"/>
              </a:rPr>
              <a:t>5BIp</a:t>
            </a:r>
            <a:endParaRPr lang="pl-PL" b="1" dirty="0">
              <a:latin typeface="Bahnschrift" panose="020B050204020402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F321A609-F3DA-1F54-8A23-DB06AAECDF04}"/>
              </a:ext>
            </a:extLst>
          </p:cNvPr>
          <p:cNvSpPr txBox="1"/>
          <p:nvPr/>
        </p:nvSpPr>
        <p:spPr>
          <a:xfrm>
            <a:off x="5009242" y="4020556"/>
            <a:ext cx="17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Bahnschrift" panose="020B0502040204020203" pitchFamily="34" charset="0"/>
              </a:rPr>
              <a:t>5BMP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3EE3BD7F-551A-2AA0-7D4D-3393B7C337C2}"/>
              </a:ext>
            </a:extLst>
          </p:cNvPr>
          <p:cNvSpPr txBox="1"/>
          <p:nvPr/>
        </p:nvSpPr>
        <p:spPr>
          <a:xfrm>
            <a:off x="7310165" y="4020556"/>
            <a:ext cx="17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Bahnschrift" panose="020B0502040204020203" pitchFamily="34" charset="0"/>
              </a:rPr>
              <a:t>5AMP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CD3A16DD-40DC-915A-E2FC-EA4213384E0E}"/>
              </a:ext>
            </a:extLst>
          </p:cNvPr>
          <p:cNvSpPr txBox="1"/>
          <p:nvPr/>
        </p:nvSpPr>
        <p:spPr>
          <a:xfrm>
            <a:off x="2427341" y="4499986"/>
            <a:ext cx="1947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Mateusz Mazur Szymon Kondel</a:t>
            </a:r>
          </a:p>
          <a:p>
            <a:pPr algn="l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Mariusz Jacek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Rafał </a:t>
            </a:r>
            <a:r>
              <a:rPr lang="pl-PL" sz="1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Duszkiewicz</a:t>
            </a:r>
            <a:endParaRPr lang="pl-PL" sz="1400" b="0" i="0" dirty="0">
              <a:solidFill>
                <a:schemeClr val="bg2">
                  <a:lumMod val="1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EF172613-3A9F-8056-E809-78C53904F3A5}"/>
              </a:ext>
            </a:extLst>
          </p:cNvPr>
          <p:cNvSpPr txBox="1"/>
          <p:nvPr/>
        </p:nvSpPr>
        <p:spPr>
          <a:xfrm>
            <a:off x="5078435" y="4485238"/>
            <a:ext cx="194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Seweryn </a:t>
            </a:r>
            <a:r>
              <a:rPr lang="pl-PL" sz="1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Kużdżał</a:t>
            </a:r>
            <a:endParaRPr lang="pl-PL" sz="1400" b="0" i="0" dirty="0">
              <a:solidFill>
                <a:schemeClr val="bg2">
                  <a:lumMod val="10000"/>
                </a:schemeClr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C7D9AEB3-E295-08F2-562C-527477E4290F}"/>
              </a:ext>
            </a:extLst>
          </p:cNvPr>
          <p:cNvSpPr txBox="1"/>
          <p:nvPr/>
        </p:nvSpPr>
        <p:spPr>
          <a:xfrm>
            <a:off x="7639268" y="4446309"/>
            <a:ext cx="1947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Rafał Brzoza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Gabriel Śledziona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Jakub Paź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Artur Pietras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Jakub Kilian</a:t>
            </a:r>
          </a:p>
          <a:p>
            <a:pPr algn="l"/>
            <a:r>
              <a:rPr lang="pl-PL" sz="1400" b="0" i="0" dirty="0">
                <a:solidFill>
                  <a:schemeClr val="bg2">
                    <a:lumMod val="10000"/>
                  </a:schemeClr>
                </a:solidFill>
                <a:effectLst/>
                <a:latin typeface="Bahnschrift" panose="020B0502040204020203" pitchFamily="34" charset="0"/>
              </a:rPr>
              <a:t>Michał Sadowski</a:t>
            </a:r>
          </a:p>
        </p:txBody>
      </p:sp>
    </p:spTree>
    <p:extLst>
      <p:ext uri="{BB962C8B-B14F-4D97-AF65-F5344CB8AC3E}">
        <p14:creationId xmlns="" xmlns:p14="http://schemas.microsoft.com/office/powerpoint/2010/main" val="3478051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wolny kształt: kształt 3">
            <a:extLst>
              <a:ext uri="{FF2B5EF4-FFF2-40B4-BE49-F238E27FC236}">
                <a16:creationId xmlns="" xmlns:a16="http://schemas.microsoft.com/office/drawing/2014/main" id="{9DE51116-E2E4-32FF-3026-912C8CF442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093944" y="3155702"/>
                </a:moveTo>
                <a:lnTo>
                  <a:pt x="9171554" y="3377158"/>
                </a:lnTo>
                <a:lnTo>
                  <a:pt x="9016334" y="3377158"/>
                </a:lnTo>
                <a:close/>
                <a:moveTo>
                  <a:pt x="8391624" y="3067745"/>
                </a:moveTo>
                <a:lnTo>
                  <a:pt x="8486725" y="3067745"/>
                </a:lnTo>
                <a:cubicBezTo>
                  <a:pt x="8526909" y="3067745"/>
                  <a:pt x="8558014" y="3077419"/>
                  <a:pt x="8580040" y="3096766"/>
                </a:cubicBezTo>
                <a:cubicBezTo>
                  <a:pt x="8602067" y="3116114"/>
                  <a:pt x="8613080" y="3143498"/>
                  <a:pt x="8613080" y="3178919"/>
                </a:cubicBezTo>
                <a:lnTo>
                  <a:pt x="8613080" y="3370015"/>
                </a:lnTo>
                <a:cubicBezTo>
                  <a:pt x="8613080" y="3405436"/>
                  <a:pt x="8602067" y="3432820"/>
                  <a:pt x="8580040" y="3452168"/>
                </a:cubicBezTo>
                <a:cubicBezTo>
                  <a:pt x="8558014" y="3471515"/>
                  <a:pt x="8526909" y="3481189"/>
                  <a:pt x="8486725" y="3481189"/>
                </a:cubicBezTo>
                <a:lnTo>
                  <a:pt x="8391624" y="3481189"/>
                </a:lnTo>
                <a:close/>
                <a:moveTo>
                  <a:pt x="3295750" y="3067745"/>
                </a:moveTo>
                <a:lnTo>
                  <a:pt x="3436838" y="3067745"/>
                </a:lnTo>
                <a:cubicBezTo>
                  <a:pt x="3451721" y="3067745"/>
                  <a:pt x="3464744" y="3071093"/>
                  <a:pt x="3475906" y="3077791"/>
                </a:cubicBezTo>
                <a:cubicBezTo>
                  <a:pt x="3487068" y="3084488"/>
                  <a:pt x="3495700" y="3094013"/>
                  <a:pt x="3501802" y="3106366"/>
                </a:cubicBezTo>
                <a:cubicBezTo>
                  <a:pt x="3507904" y="3118718"/>
                  <a:pt x="3510955" y="3132931"/>
                  <a:pt x="3510955" y="3149005"/>
                </a:cubicBezTo>
                <a:cubicBezTo>
                  <a:pt x="3510955" y="3164781"/>
                  <a:pt x="3507830" y="3178771"/>
                  <a:pt x="3501579" y="3190974"/>
                </a:cubicBezTo>
                <a:cubicBezTo>
                  <a:pt x="3495328" y="3203178"/>
                  <a:pt x="3486622" y="3212629"/>
                  <a:pt x="3475459" y="3219326"/>
                </a:cubicBezTo>
                <a:cubicBezTo>
                  <a:pt x="3464297" y="3226023"/>
                  <a:pt x="3451424" y="3229372"/>
                  <a:pt x="3436838" y="3229372"/>
                </a:cubicBezTo>
                <a:lnTo>
                  <a:pt x="3295750" y="3229372"/>
                </a:lnTo>
                <a:close/>
                <a:moveTo>
                  <a:pt x="514449" y="3067745"/>
                </a:moveTo>
                <a:lnTo>
                  <a:pt x="609550" y="3067745"/>
                </a:lnTo>
                <a:cubicBezTo>
                  <a:pt x="649734" y="3067745"/>
                  <a:pt x="680839" y="3077419"/>
                  <a:pt x="702866" y="3096766"/>
                </a:cubicBezTo>
                <a:cubicBezTo>
                  <a:pt x="724892" y="3116114"/>
                  <a:pt x="735906" y="3143498"/>
                  <a:pt x="735906" y="3178919"/>
                </a:cubicBezTo>
                <a:lnTo>
                  <a:pt x="735906" y="3370015"/>
                </a:lnTo>
                <a:cubicBezTo>
                  <a:pt x="735906" y="3405436"/>
                  <a:pt x="724892" y="3432820"/>
                  <a:pt x="702866" y="3452168"/>
                </a:cubicBezTo>
                <a:cubicBezTo>
                  <a:pt x="680839" y="3471515"/>
                  <a:pt x="649734" y="3481189"/>
                  <a:pt x="609550" y="3481189"/>
                </a:cubicBezTo>
                <a:lnTo>
                  <a:pt x="514449" y="3481189"/>
                </a:lnTo>
                <a:close/>
                <a:moveTo>
                  <a:pt x="4657824" y="3067298"/>
                </a:moveTo>
                <a:lnTo>
                  <a:pt x="4810075" y="3067298"/>
                </a:lnTo>
                <a:cubicBezTo>
                  <a:pt x="4822874" y="3067298"/>
                  <a:pt x="4834037" y="3070424"/>
                  <a:pt x="4843562" y="3076674"/>
                </a:cubicBezTo>
                <a:cubicBezTo>
                  <a:pt x="4853087" y="3082925"/>
                  <a:pt x="4860454" y="3091855"/>
                  <a:pt x="4865663" y="3103464"/>
                </a:cubicBezTo>
                <a:cubicBezTo>
                  <a:pt x="4870872" y="3115072"/>
                  <a:pt x="4873476" y="3128467"/>
                  <a:pt x="4873476" y="3143647"/>
                </a:cubicBezTo>
                <a:cubicBezTo>
                  <a:pt x="4873178" y="3158828"/>
                  <a:pt x="4870425" y="3172222"/>
                  <a:pt x="4865216" y="3183831"/>
                </a:cubicBezTo>
                <a:cubicBezTo>
                  <a:pt x="4860007" y="3195439"/>
                  <a:pt x="4852640" y="3204369"/>
                  <a:pt x="4843115" y="3210620"/>
                </a:cubicBezTo>
                <a:cubicBezTo>
                  <a:pt x="4833590" y="3216871"/>
                  <a:pt x="4822577" y="3219996"/>
                  <a:pt x="4810075" y="3219996"/>
                </a:cubicBezTo>
                <a:lnTo>
                  <a:pt x="4657824" y="3219996"/>
                </a:lnTo>
                <a:close/>
                <a:moveTo>
                  <a:pt x="10397976" y="3065513"/>
                </a:moveTo>
                <a:cubicBezTo>
                  <a:pt x="10420002" y="3065513"/>
                  <a:pt x="10439350" y="3070200"/>
                  <a:pt x="10456019" y="3079577"/>
                </a:cubicBezTo>
                <a:cubicBezTo>
                  <a:pt x="10472688" y="3088953"/>
                  <a:pt x="10485561" y="3102273"/>
                  <a:pt x="10494640" y="3119537"/>
                </a:cubicBezTo>
                <a:cubicBezTo>
                  <a:pt x="10503718" y="3136801"/>
                  <a:pt x="10508257" y="3156744"/>
                  <a:pt x="10508257" y="3179366"/>
                </a:cubicBezTo>
                <a:lnTo>
                  <a:pt x="10508257" y="3369568"/>
                </a:lnTo>
                <a:cubicBezTo>
                  <a:pt x="10508257" y="3392190"/>
                  <a:pt x="10503718" y="3412133"/>
                  <a:pt x="10494640" y="3429397"/>
                </a:cubicBezTo>
                <a:cubicBezTo>
                  <a:pt x="10485561" y="3446661"/>
                  <a:pt x="10472688" y="3459981"/>
                  <a:pt x="10456019" y="3469357"/>
                </a:cubicBezTo>
                <a:cubicBezTo>
                  <a:pt x="10439350" y="3478734"/>
                  <a:pt x="10420002" y="3483422"/>
                  <a:pt x="10397976" y="3483422"/>
                </a:cubicBezTo>
                <a:cubicBezTo>
                  <a:pt x="10375949" y="3483422"/>
                  <a:pt x="10356602" y="3478734"/>
                  <a:pt x="10339933" y="3469357"/>
                </a:cubicBezTo>
                <a:cubicBezTo>
                  <a:pt x="10323264" y="3459981"/>
                  <a:pt x="10310390" y="3446661"/>
                  <a:pt x="10301312" y="3429397"/>
                </a:cubicBezTo>
                <a:cubicBezTo>
                  <a:pt x="10292233" y="3412133"/>
                  <a:pt x="10287694" y="3392190"/>
                  <a:pt x="10287694" y="3369568"/>
                </a:cubicBezTo>
                <a:lnTo>
                  <a:pt x="10287694" y="3179366"/>
                </a:lnTo>
                <a:cubicBezTo>
                  <a:pt x="10287694" y="3156744"/>
                  <a:pt x="10292233" y="3136801"/>
                  <a:pt x="10301312" y="3119537"/>
                </a:cubicBezTo>
                <a:cubicBezTo>
                  <a:pt x="10310390" y="3102273"/>
                  <a:pt x="10323264" y="3088953"/>
                  <a:pt x="10339933" y="3079577"/>
                </a:cubicBezTo>
                <a:cubicBezTo>
                  <a:pt x="10356602" y="3070200"/>
                  <a:pt x="10375949" y="3065513"/>
                  <a:pt x="10397976" y="3065513"/>
                </a:cubicBezTo>
                <a:close/>
                <a:moveTo>
                  <a:pt x="11403012" y="2949873"/>
                </a:moveTo>
                <a:lnTo>
                  <a:pt x="11403012" y="3599061"/>
                </a:lnTo>
                <a:lnTo>
                  <a:pt x="11447214" y="3599061"/>
                </a:lnTo>
                <a:lnTo>
                  <a:pt x="11525349" y="3599061"/>
                </a:lnTo>
                <a:lnTo>
                  <a:pt x="11837888" y="3599061"/>
                </a:lnTo>
                <a:lnTo>
                  <a:pt x="11837888" y="3481189"/>
                </a:lnTo>
                <a:lnTo>
                  <a:pt x="11525349" y="3481189"/>
                </a:lnTo>
                <a:lnTo>
                  <a:pt x="11525349" y="3335636"/>
                </a:lnTo>
                <a:lnTo>
                  <a:pt x="11788775" y="3335636"/>
                </a:lnTo>
                <a:lnTo>
                  <a:pt x="11788775" y="3217764"/>
                </a:lnTo>
                <a:lnTo>
                  <a:pt x="11525349" y="3217764"/>
                </a:lnTo>
                <a:lnTo>
                  <a:pt x="11525349" y="3067745"/>
                </a:lnTo>
                <a:lnTo>
                  <a:pt x="11837888" y="3067745"/>
                </a:lnTo>
                <a:lnTo>
                  <a:pt x="11837888" y="2949873"/>
                </a:lnTo>
                <a:lnTo>
                  <a:pt x="11525349" y="2949873"/>
                </a:lnTo>
                <a:lnTo>
                  <a:pt x="11447214" y="2949873"/>
                </a:lnTo>
                <a:close/>
                <a:moveTo>
                  <a:pt x="10764837" y="2949873"/>
                </a:moveTo>
                <a:lnTo>
                  <a:pt x="10764837" y="3598615"/>
                </a:lnTo>
                <a:lnTo>
                  <a:pt x="10881816" y="3598615"/>
                </a:lnTo>
                <a:lnTo>
                  <a:pt x="10881816" y="3130630"/>
                </a:lnTo>
                <a:lnTo>
                  <a:pt x="11111755" y="3598615"/>
                </a:lnTo>
                <a:lnTo>
                  <a:pt x="11262221" y="3598615"/>
                </a:lnTo>
                <a:lnTo>
                  <a:pt x="11262221" y="2949873"/>
                </a:lnTo>
                <a:lnTo>
                  <a:pt x="11145242" y="2949873"/>
                </a:lnTo>
                <a:lnTo>
                  <a:pt x="11145242" y="3425192"/>
                </a:lnTo>
                <a:lnTo>
                  <a:pt x="10914409" y="2949873"/>
                </a:lnTo>
                <a:close/>
                <a:moveTo>
                  <a:pt x="9366150" y="2949873"/>
                </a:moveTo>
                <a:lnTo>
                  <a:pt x="9557246" y="3348583"/>
                </a:lnTo>
                <a:lnTo>
                  <a:pt x="9557246" y="3599061"/>
                </a:lnTo>
                <a:lnTo>
                  <a:pt x="9679582" y="3599061"/>
                </a:lnTo>
                <a:lnTo>
                  <a:pt x="9679582" y="3348583"/>
                </a:lnTo>
                <a:lnTo>
                  <a:pt x="9870678" y="2949873"/>
                </a:lnTo>
                <a:lnTo>
                  <a:pt x="9742537" y="2949873"/>
                </a:lnTo>
                <a:lnTo>
                  <a:pt x="9618414" y="3229372"/>
                </a:lnTo>
                <a:lnTo>
                  <a:pt x="9494291" y="2949873"/>
                </a:lnTo>
                <a:close/>
                <a:moveTo>
                  <a:pt x="9055100" y="2949873"/>
                </a:moveTo>
                <a:lnTo>
                  <a:pt x="8806854" y="3599061"/>
                </a:lnTo>
                <a:lnTo>
                  <a:pt x="8938567" y="3599061"/>
                </a:lnTo>
                <a:lnTo>
                  <a:pt x="8975025" y="3495030"/>
                </a:lnTo>
                <a:lnTo>
                  <a:pt x="9212862" y="3495030"/>
                </a:lnTo>
                <a:lnTo>
                  <a:pt x="9249320" y="3599061"/>
                </a:lnTo>
                <a:lnTo>
                  <a:pt x="9381033" y="3599061"/>
                </a:lnTo>
                <a:lnTo>
                  <a:pt x="9132788" y="2949873"/>
                </a:lnTo>
                <a:close/>
                <a:moveTo>
                  <a:pt x="8269287" y="2949873"/>
                </a:moveTo>
                <a:lnTo>
                  <a:pt x="8269287" y="3599061"/>
                </a:lnTo>
                <a:lnTo>
                  <a:pt x="8330902" y="3599061"/>
                </a:lnTo>
                <a:lnTo>
                  <a:pt x="8391624" y="3599061"/>
                </a:lnTo>
                <a:lnTo>
                  <a:pt x="8483600" y="3599061"/>
                </a:lnTo>
                <a:cubicBezTo>
                  <a:pt x="8539261" y="3599061"/>
                  <a:pt x="8586291" y="3589387"/>
                  <a:pt x="8624689" y="3570040"/>
                </a:cubicBezTo>
                <a:cubicBezTo>
                  <a:pt x="8663086" y="3550692"/>
                  <a:pt x="8691885" y="3523605"/>
                  <a:pt x="8711083" y="3488780"/>
                </a:cubicBezTo>
                <a:cubicBezTo>
                  <a:pt x="8730282" y="3453954"/>
                  <a:pt x="8739882" y="3413175"/>
                  <a:pt x="8739882" y="3366443"/>
                </a:cubicBezTo>
                <a:lnTo>
                  <a:pt x="8739882" y="3182491"/>
                </a:lnTo>
                <a:cubicBezTo>
                  <a:pt x="8739882" y="3133378"/>
                  <a:pt x="8729910" y="3091409"/>
                  <a:pt x="8709967" y="3056583"/>
                </a:cubicBezTo>
                <a:cubicBezTo>
                  <a:pt x="8690024" y="3021757"/>
                  <a:pt x="8660928" y="2995266"/>
                  <a:pt x="8622679" y="2977109"/>
                </a:cubicBezTo>
                <a:cubicBezTo>
                  <a:pt x="8584431" y="2958951"/>
                  <a:pt x="8538220" y="2949873"/>
                  <a:pt x="8484046" y="2949873"/>
                </a:cubicBezTo>
                <a:lnTo>
                  <a:pt x="8391624" y="2949873"/>
                </a:lnTo>
                <a:lnTo>
                  <a:pt x="8330902" y="2949873"/>
                </a:lnTo>
                <a:close/>
                <a:moveTo>
                  <a:pt x="6870601" y="2949873"/>
                </a:moveTo>
                <a:lnTo>
                  <a:pt x="7061696" y="3348583"/>
                </a:lnTo>
                <a:lnTo>
                  <a:pt x="7061696" y="3599061"/>
                </a:lnTo>
                <a:lnTo>
                  <a:pt x="7184033" y="3599061"/>
                </a:lnTo>
                <a:lnTo>
                  <a:pt x="7184033" y="3348583"/>
                </a:lnTo>
                <a:lnTo>
                  <a:pt x="7375128" y="2949873"/>
                </a:lnTo>
                <a:lnTo>
                  <a:pt x="7246987" y="2949873"/>
                </a:lnTo>
                <a:lnTo>
                  <a:pt x="7122864" y="3229372"/>
                </a:lnTo>
                <a:lnTo>
                  <a:pt x="6998742" y="2949873"/>
                </a:lnTo>
                <a:close/>
                <a:moveTo>
                  <a:pt x="6450310" y="2949873"/>
                </a:moveTo>
                <a:lnTo>
                  <a:pt x="6450310" y="3067745"/>
                </a:lnTo>
                <a:lnTo>
                  <a:pt x="6709271" y="3067745"/>
                </a:lnTo>
                <a:lnTo>
                  <a:pt x="6442273" y="3489226"/>
                </a:lnTo>
                <a:lnTo>
                  <a:pt x="6442273" y="3599061"/>
                </a:lnTo>
                <a:lnTo>
                  <a:pt x="6863755" y="3599061"/>
                </a:lnTo>
                <a:lnTo>
                  <a:pt x="6863755" y="3481189"/>
                </a:lnTo>
                <a:lnTo>
                  <a:pt x="6587827" y="3481189"/>
                </a:lnTo>
                <a:lnTo>
                  <a:pt x="6854825" y="3059708"/>
                </a:lnTo>
                <a:lnTo>
                  <a:pt x="6854825" y="2949873"/>
                </a:lnTo>
                <a:close/>
                <a:moveTo>
                  <a:pt x="5068590" y="2949873"/>
                </a:moveTo>
                <a:lnTo>
                  <a:pt x="5218162" y="3599061"/>
                </a:lnTo>
                <a:lnTo>
                  <a:pt x="5333355" y="3599061"/>
                </a:lnTo>
                <a:lnTo>
                  <a:pt x="5453906" y="3145433"/>
                </a:lnTo>
                <a:lnTo>
                  <a:pt x="5569099" y="3599061"/>
                </a:lnTo>
                <a:lnTo>
                  <a:pt x="5684292" y="3599061"/>
                </a:lnTo>
                <a:lnTo>
                  <a:pt x="5833864" y="2949873"/>
                </a:lnTo>
                <a:lnTo>
                  <a:pt x="5707955" y="2949873"/>
                </a:lnTo>
                <a:lnTo>
                  <a:pt x="5624463" y="3382963"/>
                </a:lnTo>
                <a:lnTo>
                  <a:pt x="5500340" y="2949873"/>
                </a:lnTo>
                <a:lnTo>
                  <a:pt x="5402114" y="2949873"/>
                </a:lnTo>
                <a:lnTo>
                  <a:pt x="5277991" y="3382963"/>
                </a:lnTo>
                <a:lnTo>
                  <a:pt x="5194498" y="2949873"/>
                </a:lnTo>
                <a:close/>
                <a:moveTo>
                  <a:pt x="3992562" y="2949873"/>
                </a:moveTo>
                <a:lnTo>
                  <a:pt x="3992562" y="3599061"/>
                </a:lnTo>
                <a:lnTo>
                  <a:pt x="4036765" y="3599061"/>
                </a:lnTo>
                <a:lnTo>
                  <a:pt x="4114899" y="3599061"/>
                </a:lnTo>
                <a:lnTo>
                  <a:pt x="4427438" y="3599061"/>
                </a:lnTo>
                <a:lnTo>
                  <a:pt x="4427438" y="3481189"/>
                </a:lnTo>
                <a:lnTo>
                  <a:pt x="4114899" y="3481189"/>
                </a:lnTo>
                <a:lnTo>
                  <a:pt x="4114899" y="3335636"/>
                </a:lnTo>
                <a:lnTo>
                  <a:pt x="4378325" y="3335636"/>
                </a:lnTo>
                <a:lnTo>
                  <a:pt x="4378325" y="3217764"/>
                </a:lnTo>
                <a:lnTo>
                  <a:pt x="4114899" y="3217764"/>
                </a:lnTo>
                <a:lnTo>
                  <a:pt x="4114899" y="3067745"/>
                </a:lnTo>
                <a:lnTo>
                  <a:pt x="4427438" y="3067745"/>
                </a:lnTo>
                <a:lnTo>
                  <a:pt x="4427438" y="2949873"/>
                </a:lnTo>
                <a:lnTo>
                  <a:pt x="4114899" y="2949873"/>
                </a:lnTo>
                <a:lnTo>
                  <a:pt x="4036765" y="2949873"/>
                </a:lnTo>
                <a:close/>
                <a:moveTo>
                  <a:pt x="3735983" y="2949873"/>
                </a:moveTo>
                <a:lnTo>
                  <a:pt x="3735983" y="3599061"/>
                </a:lnTo>
                <a:lnTo>
                  <a:pt x="3862785" y="3599061"/>
                </a:lnTo>
                <a:lnTo>
                  <a:pt x="3862785" y="2949873"/>
                </a:lnTo>
                <a:close/>
                <a:moveTo>
                  <a:pt x="3173413" y="2949873"/>
                </a:moveTo>
                <a:lnTo>
                  <a:pt x="3173413" y="3599061"/>
                </a:lnTo>
                <a:lnTo>
                  <a:pt x="3295750" y="3599061"/>
                </a:lnTo>
                <a:lnTo>
                  <a:pt x="3295750" y="3347244"/>
                </a:lnTo>
                <a:lnTo>
                  <a:pt x="3433713" y="3347244"/>
                </a:lnTo>
                <a:cubicBezTo>
                  <a:pt x="3474194" y="3347244"/>
                  <a:pt x="3509838" y="3339058"/>
                  <a:pt x="3540646" y="3322687"/>
                </a:cubicBezTo>
                <a:cubicBezTo>
                  <a:pt x="3571453" y="3306316"/>
                  <a:pt x="3595341" y="3283173"/>
                  <a:pt x="3612307" y="3253259"/>
                </a:cubicBezTo>
                <a:cubicBezTo>
                  <a:pt x="3629273" y="3223345"/>
                  <a:pt x="3637756" y="3188593"/>
                  <a:pt x="3637756" y="3149005"/>
                </a:cubicBezTo>
                <a:cubicBezTo>
                  <a:pt x="3637756" y="3109417"/>
                  <a:pt x="3629273" y="3074591"/>
                  <a:pt x="3612307" y="3044528"/>
                </a:cubicBezTo>
                <a:cubicBezTo>
                  <a:pt x="3595341" y="3014464"/>
                  <a:pt x="3571453" y="2991173"/>
                  <a:pt x="3540646" y="2974653"/>
                </a:cubicBezTo>
                <a:cubicBezTo>
                  <a:pt x="3509838" y="2958133"/>
                  <a:pt x="3474194" y="2949873"/>
                  <a:pt x="3433713" y="2949873"/>
                </a:cubicBezTo>
                <a:lnTo>
                  <a:pt x="3295750" y="2949873"/>
                </a:lnTo>
                <a:lnTo>
                  <a:pt x="3229223" y="2949873"/>
                </a:lnTo>
                <a:close/>
                <a:moveTo>
                  <a:pt x="2278062" y="2949873"/>
                </a:moveTo>
                <a:lnTo>
                  <a:pt x="2278062" y="3598615"/>
                </a:lnTo>
                <a:lnTo>
                  <a:pt x="2395041" y="3598615"/>
                </a:lnTo>
                <a:lnTo>
                  <a:pt x="2395041" y="3130630"/>
                </a:lnTo>
                <a:lnTo>
                  <a:pt x="2624981" y="3598615"/>
                </a:lnTo>
                <a:lnTo>
                  <a:pt x="2775446" y="3598615"/>
                </a:lnTo>
                <a:lnTo>
                  <a:pt x="2775446" y="2949873"/>
                </a:lnTo>
                <a:lnTo>
                  <a:pt x="2658467" y="2949873"/>
                </a:lnTo>
                <a:lnTo>
                  <a:pt x="2658467" y="3425192"/>
                </a:lnTo>
                <a:lnTo>
                  <a:pt x="2427635" y="2949873"/>
                </a:lnTo>
                <a:close/>
                <a:moveTo>
                  <a:pt x="1735138" y="2949873"/>
                </a:moveTo>
                <a:lnTo>
                  <a:pt x="1735138" y="3599061"/>
                </a:lnTo>
                <a:lnTo>
                  <a:pt x="1779339" y="3599061"/>
                </a:lnTo>
                <a:lnTo>
                  <a:pt x="1857474" y="3599061"/>
                </a:lnTo>
                <a:lnTo>
                  <a:pt x="2170014" y="3599061"/>
                </a:lnTo>
                <a:lnTo>
                  <a:pt x="2170014" y="3481189"/>
                </a:lnTo>
                <a:lnTo>
                  <a:pt x="1857474" y="3481189"/>
                </a:lnTo>
                <a:lnTo>
                  <a:pt x="1857474" y="3335636"/>
                </a:lnTo>
                <a:lnTo>
                  <a:pt x="2120900" y="3335636"/>
                </a:lnTo>
                <a:lnTo>
                  <a:pt x="2120900" y="3217764"/>
                </a:lnTo>
                <a:lnTo>
                  <a:pt x="1857474" y="3217764"/>
                </a:lnTo>
                <a:lnTo>
                  <a:pt x="1857474" y="3067745"/>
                </a:lnTo>
                <a:lnTo>
                  <a:pt x="2170014" y="3067745"/>
                </a:lnTo>
                <a:lnTo>
                  <a:pt x="2170014" y="2949873"/>
                </a:lnTo>
                <a:lnTo>
                  <a:pt x="1857474" y="2949873"/>
                </a:lnTo>
                <a:lnTo>
                  <a:pt x="1779339" y="2949873"/>
                </a:lnTo>
                <a:close/>
                <a:moveTo>
                  <a:pt x="1478558" y="2949873"/>
                </a:moveTo>
                <a:lnTo>
                  <a:pt x="1478558" y="3599061"/>
                </a:lnTo>
                <a:lnTo>
                  <a:pt x="1605360" y="3599061"/>
                </a:lnTo>
                <a:lnTo>
                  <a:pt x="1605360" y="2949873"/>
                </a:lnTo>
                <a:close/>
                <a:moveTo>
                  <a:pt x="973435" y="2949873"/>
                </a:moveTo>
                <a:lnTo>
                  <a:pt x="973435" y="3067745"/>
                </a:lnTo>
                <a:lnTo>
                  <a:pt x="1232396" y="3067745"/>
                </a:lnTo>
                <a:lnTo>
                  <a:pt x="965398" y="3489226"/>
                </a:lnTo>
                <a:lnTo>
                  <a:pt x="965398" y="3599061"/>
                </a:lnTo>
                <a:lnTo>
                  <a:pt x="1386880" y="3599061"/>
                </a:lnTo>
                <a:lnTo>
                  <a:pt x="1386880" y="3481189"/>
                </a:lnTo>
                <a:lnTo>
                  <a:pt x="1110952" y="3481189"/>
                </a:lnTo>
                <a:lnTo>
                  <a:pt x="1377950" y="3059708"/>
                </a:lnTo>
                <a:lnTo>
                  <a:pt x="1377950" y="2949873"/>
                </a:lnTo>
                <a:close/>
                <a:moveTo>
                  <a:pt x="392113" y="2949873"/>
                </a:moveTo>
                <a:lnTo>
                  <a:pt x="392113" y="3599061"/>
                </a:lnTo>
                <a:lnTo>
                  <a:pt x="453727" y="3599061"/>
                </a:lnTo>
                <a:lnTo>
                  <a:pt x="514449" y="3599061"/>
                </a:lnTo>
                <a:lnTo>
                  <a:pt x="606425" y="3599061"/>
                </a:lnTo>
                <a:cubicBezTo>
                  <a:pt x="662087" y="3599061"/>
                  <a:pt x="709116" y="3589387"/>
                  <a:pt x="747514" y="3570040"/>
                </a:cubicBezTo>
                <a:cubicBezTo>
                  <a:pt x="785912" y="3550692"/>
                  <a:pt x="814710" y="3523605"/>
                  <a:pt x="833909" y="3488780"/>
                </a:cubicBezTo>
                <a:cubicBezTo>
                  <a:pt x="853108" y="3453954"/>
                  <a:pt x="862707" y="3413175"/>
                  <a:pt x="862707" y="3366443"/>
                </a:cubicBezTo>
                <a:lnTo>
                  <a:pt x="862707" y="3182491"/>
                </a:lnTo>
                <a:cubicBezTo>
                  <a:pt x="862707" y="3133378"/>
                  <a:pt x="852736" y="3091409"/>
                  <a:pt x="832793" y="3056583"/>
                </a:cubicBezTo>
                <a:cubicBezTo>
                  <a:pt x="812850" y="3021757"/>
                  <a:pt x="783754" y="2995266"/>
                  <a:pt x="745505" y="2977109"/>
                </a:cubicBezTo>
                <a:cubicBezTo>
                  <a:pt x="707256" y="2958951"/>
                  <a:pt x="661045" y="2949873"/>
                  <a:pt x="606871" y="2949873"/>
                </a:cubicBezTo>
                <a:lnTo>
                  <a:pt x="514449" y="2949873"/>
                </a:lnTo>
                <a:lnTo>
                  <a:pt x="453727" y="2949873"/>
                </a:lnTo>
                <a:close/>
                <a:moveTo>
                  <a:pt x="4535487" y="2949427"/>
                </a:moveTo>
                <a:lnTo>
                  <a:pt x="4535487" y="3599061"/>
                </a:lnTo>
                <a:lnTo>
                  <a:pt x="4657824" y="3599061"/>
                </a:lnTo>
                <a:lnTo>
                  <a:pt x="4657824" y="3337868"/>
                </a:lnTo>
                <a:lnTo>
                  <a:pt x="4732036" y="3337868"/>
                </a:lnTo>
                <a:lnTo>
                  <a:pt x="4878387" y="3599061"/>
                </a:lnTo>
                <a:lnTo>
                  <a:pt x="5026620" y="3599061"/>
                </a:lnTo>
                <a:lnTo>
                  <a:pt x="4871389" y="3331367"/>
                </a:lnTo>
                <a:lnTo>
                  <a:pt x="4892689" y="3324306"/>
                </a:lnTo>
                <a:cubicBezTo>
                  <a:pt x="4900009" y="3321292"/>
                  <a:pt x="4907074" y="3317776"/>
                  <a:pt x="4913883" y="3313758"/>
                </a:cubicBezTo>
                <a:cubicBezTo>
                  <a:pt x="4941118" y="3297684"/>
                  <a:pt x="4962178" y="3274988"/>
                  <a:pt x="4977060" y="3245669"/>
                </a:cubicBezTo>
                <a:cubicBezTo>
                  <a:pt x="4991943" y="3216350"/>
                  <a:pt x="4999385" y="3182342"/>
                  <a:pt x="4999385" y="3143647"/>
                </a:cubicBezTo>
                <a:cubicBezTo>
                  <a:pt x="4999385" y="3104952"/>
                  <a:pt x="4991943" y="3070945"/>
                  <a:pt x="4977060" y="3041626"/>
                </a:cubicBezTo>
                <a:cubicBezTo>
                  <a:pt x="4962178" y="3012306"/>
                  <a:pt x="4941193" y="2989610"/>
                  <a:pt x="4914106" y="2973537"/>
                </a:cubicBezTo>
                <a:cubicBezTo>
                  <a:pt x="4887019" y="2957463"/>
                  <a:pt x="4855617" y="2949427"/>
                  <a:pt x="4819898" y="2949427"/>
                </a:cubicBezTo>
                <a:lnTo>
                  <a:pt x="4657824" y="2949427"/>
                </a:lnTo>
                <a:lnTo>
                  <a:pt x="4584154" y="2949427"/>
                </a:lnTo>
                <a:close/>
                <a:moveTo>
                  <a:pt x="10397976" y="2943176"/>
                </a:moveTo>
                <a:cubicBezTo>
                  <a:pt x="10350946" y="2943176"/>
                  <a:pt x="10309497" y="2953073"/>
                  <a:pt x="10273630" y="2972867"/>
                </a:cubicBezTo>
                <a:cubicBezTo>
                  <a:pt x="10237762" y="2992661"/>
                  <a:pt x="10210006" y="3020641"/>
                  <a:pt x="10190361" y="3056806"/>
                </a:cubicBezTo>
                <a:cubicBezTo>
                  <a:pt x="10170715" y="3092971"/>
                  <a:pt x="10160893" y="3134866"/>
                  <a:pt x="10160893" y="3182491"/>
                </a:cubicBezTo>
                <a:lnTo>
                  <a:pt x="10160893" y="3366443"/>
                </a:lnTo>
                <a:cubicBezTo>
                  <a:pt x="10160893" y="3414068"/>
                  <a:pt x="10170715" y="3455963"/>
                  <a:pt x="10190361" y="3492128"/>
                </a:cubicBezTo>
                <a:cubicBezTo>
                  <a:pt x="10210006" y="3528293"/>
                  <a:pt x="10237762" y="3556273"/>
                  <a:pt x="10273630" y="3576067"/>
                </a:cubicBezTo>
                <a:cubicBezTo>
                  <a:pt x="10309497" y="3595861"/>
                  <a:pt x="10350946" y="3605758"/>
                  <a:pt x="10397976" y="3605758"/>
                </a:cubicBezTo>
                <a:cubicBezTo>
                  <a:pt x="10445005" y="3605758"/>
                  <a:pt x="10486454" y="3595861"/>
                  <a:pt x="10522322" y="3576067"/>
                </a:cubicBezTo>
                <a:cubicBezTo>
                  <a:pt x="10558189" y="3556273"/>
                  <a:pt x="10585946" y="3528293"/>
                  <a:pt x="10605591" y="3492128"/>
                </a:cubicBezTo>
                <a:cubicBezTo>
                  <a:pt x="10625236" y="3455963"/>
                  <a:pt x="10635059" y="3414068"/>
                  <a:pt x="10635059" y="3366443"/>
                </a:cubicBezTo>
                <a:lnTo>
                  <a:pt x="10635059" y="3182491"/>
                </a:lnTo>
                <a:cubicBezTo>
                  <a:pt x="10635059" y="3134866"/>
                  <a:pt x="10625236" y="3092971"/>
                  <a:pt x="10605591" y="3056806"/>
                </a:cubicBezTo>
                <a:cubicBezTo>
                  <a:pt x="10585946" y="3020641"/>
                  <a:pt x="10558189" y="2992661"/>
                  <a:pt x="10522322" y="2972867"/>
                </a:cubicBezTo>
                <a:cubicBezTo>
                  <a:pt x="10486454" y="2953073"/>
                  <a:pt x="10445005" y="2943176"/>
                  <a:pt x="10397976" y="2943176"/>
                </a:cubicBezTo>
                <a:close/>
                <a:moveTo>
                  <a:pt x="6137027" y="2943176"/>
                </a:moveTo>
                <a:cubicBezTo>
                  <a:pt x="6086425" y="2943176"/>
                  <a:pt x="6043265" y="2950989"/>
                  <a:pt x="6007546" y="2966616"/>
                </a:cubicBezTo>
                <a:cubicBezTo>
                  <a:pt x="5971828" y="2982243"/>
                  <a:pt x="5944593" y="3004939"/>
                  <a:pt x="5925840" y="3034705"/>
                </a:cubicBezTo>
                <a:cubicBezTo>
                  <a:pt x="5907087" y="3064471"/>
                  <a:pt x="5897711" y="3100338"/>
                  <a:pt x="5897711" y="3142308"/>
                </a:cubicBezTo>
                <a:lnTo>
                  <a:pt x="5897711" y="3142754"/>
                </a:lnTo>
                <a:cubicBezTo>
                  <a:pt x="5897711" y="3190081"/>
                  <a:pt x="5907683" y="3226619"/>
                  <a:pt x="5927626" y="3252366"/>
                </a:cubicBezTo>
                <a:cubicBezTo>
                  <a:pt x="5947569" y="3278113"/>
                  <a:pt x="5971828" y="3296122"/>
                  <a:pt x="6000403" y="3306391"/>
                </a:cubicBezTo>
                <a:cubicBezTo>
                  <a:pt x="6028978" y="3316660"/>
                  <a:pt x="6064995" y="3325217"/>
                  <a:pt x="6108452" y="3332064"/>
                </a:cubicBezTo>
                <a:lnTo>
                  <a:pt x="6118274" y="3333403"/>
                </a:lnTo>
                <a:cubicBezTo>
                  <a:pt x="6119167" y="3333701"/>
                  <a:pt x="6119986" y="3333850"/>
                  <a:pt x="6120730" y="3333850"/>
                </a:cubicBezTo>
                <a:cubicBezTo>
                  <a:pt x="6121474" y="3333850"/>
                  <a:pt x="6122293" y="3333998"/>
                  <a:pt x="6123186" y="3334296"/>
                </a:cubicBezTo>
                <a:cubicBezTo>
                  <a:pt x="6147891" y="3338165"/>
                  <a:pt x="6168132" y="3342481"/>
                  <a:pt x="6183908" y="3347244"/>
                </a:cubicBezTo>
                <a:cubicBezTo>
                  <a:pt x="6199683" y="3352007"/>
                  <a:pt x="6212483" y="3359448"/>
                  <a:pt x="6222305" y="3369568"/>
                </a:cubicBezTo>
                <a:cubicBezTo>
                  <a:pt x="6232128" y="3379689"/>
                  <a:pt x="6237039" y="3393381"/>
                  <a:pt x="6237039" y="3410645"/>
                </a:cubicBezTo>
                <a:lnTo>
                  <a:pt x="6237039" y="3411091"/>
                </a:lnTo>
                <a:cubicBezTo>
                  <a:pt x="6237039" y="3435797"/>
                  <a:pt x="6226026" y="3454921"/>
                  <a:pt x="6203999" y="3468465"/>
                </a:cubicBezTo>
                <a:cubicBezTo>
                  <a:pt x="6181973" y="3482008"/>
                  <a:pt x="6151017" y="3488780"/>
                  <a:pt x="6111131" y="3488780"/>
                </a:cubicBezTo>
                <a:cubicBezTo>
                  <a:pt x="6076603" y="3488780"/>
                  <a:pt x="6042968" y="3483198"/>
                  <a:pt x="6010226" y="3472036"/>
                </a:cubicBezTo>
                <a:cubicBezTo>
                  <a:pt x="5977484" y="3460874"/>
                  <a:pt x="5948611" y="3445024"/>
                  <a:pt x="5923607" y="3424486"/>
                </a:cubicBezTo>
                <a:lnTo>
                  <a:pt x="5866904" y="3525391"/>
                </a:lnTo>
                <a:cubicBezTo>
                  <a:pt x="5887442" y="3542358"/>
                  <a:pt x="5910734" y="3556868"/>
                  <a:pt x="5936779" y="3568923"/>
                </a:cubicBezTo>
                <a:cubicBezTo>
                  <a:pt x="5962823" y="3580979"/>
                  <a:pt x="5990654" y="3590131"/>
                  <a:pt x="6020271" y="3596382"/>
                </a:cubicBezTo>
                <a:cubicBezTo>
                  <a:pt x="6049888" y="3602633"/>
                  <a:pt x="6080174" y="3605758"/>
                  <a:pt x="6111131" y="3605758"/>
                </a:cubicBezTo>
                <a:cubicBezTo>
                  <a:pt x="6163221" y="3605758"/>
                  <a:pt x="6207795" y="3598019"/>
                  <a:pt x="6244853" y="3582541"/>
                </a:cubicBezTo>
                <a:cubicBezTo>
                  <a:pt x="6281911" y="3567063"/>
                  <a:pt x="6310114" y="3544590"/>
                  <a:pt x="6329462" y="3515122"/>
                </a:cubicBezTo>
                <a:cubicBezTo>
                  <a:pt x="6348809" y="3485654"/>
                  <a:pt x="6358483" y="3450233"/>
                  <a:pt x="6358483" y="3408859"/>
                </a:cubicBezTo>
                <a:lnTo>
                  <a:pt x="6358483" y="3407966"/>
                </a:lnTo>
                <a:cubicBezTo>
                  <a:pt x="6358483" y="3363913"/>
                  <a:pt x="6349256" y="3329161"/>
                  <a:pt x="6330801" y="3303712"/>
                </a:cubicBezTo>
                <a:cubicBezTo>
                  <a:pt x="6312346" y="3278262"/>
                  <a:pt x="6289352" y="3259808"/>
                  <a:pt x="6261819" y="3248348"/>
                </a:cubicBezTo>
                <a:cubicBezTo>
                  <a:pt x="6234286" y="3236888"/>
                  <a:pt x="6199981" y="3227140"/>
                  <a:pt x="6158905" y="3219103"/>
                </a:cubicBezTo>
                <a:cubicBezTo>
                  <a:pt x="6157119" y="3218805"/>
                  <a:pt x="6155407" y="3218433"/>
                  <a:pt x="6153770" y="3217987"/>
                </a:cubicBezTo>
                <a:cubicBezTo>
                  <a:pt x="6152133" y="3217540"/>
                  <a:pt x="6150421" y="3217168"/>
                  <a:pt x="6148635" y="3216871"/>
                </a:cubicBezTo>
                <a:cubicBezTo>
                  <a:pt x="6147445" y="3216573"/>
                  <a:pt x="6146254" y="3216350"/>
                  <a:pt x="6145064" y="3216201"/>
                </a:cubicBezTo>
                <a:cubicBezTo>
                  <a:pt x="6143873" y="3216052"/>
                  <a:pt x="6142682" y="3215829"/>
                  <a:pt x="6141492" y="3215531"/>
                </a:cubicBezTo>
                <a:cubicBezTo>
                  <a:pt x="6112917" y="3209876"/>
                  <a:pt x="6090741" y="3204518"/>
                  <a:pt x="6074965" y="3199458"/>
                </a:cubicBezTo>
                <a:cubicBezTo>
                  <a:pt x="6059190" y="3194397"/>
                  <a:pt x="6045944" y="3186435"/>
                  <a:pt x="6035228" y="3175571"/>
                </a:cubicBezTo>
                <a:cubicBezTo>
                  <a:pt x="6024513" y="3164706"/>
                  <a:pt x="6019155" y="3149898"/>
                  <a:pt x="6019155" y="3131146"/>
                </a:cubicBezTo>
                <a:lnTo>
                  <a:pt x="6019155" y="3130699"/>
                </a:lnTo>
                <a:cubicBezTo>
                  <a:pt x="6019155" y="3108375"/>
                  <a:pt x="6029424" y="3091036"/>
                  <a:pt x="6049962" y="3078684"/>
                </a:cubicBezTo>
                <a:cubicBezTo>
                  <a:pt x="6070501" y="3066331"/>
                  <a:pt x="6099522" y="3060154"/>
                  <a:pt x="6137027" y="3060154"/>
                </a:cubicBezTo>
                <a:cubicBezTo>
                  <a:pt x="6162030" y="3060154"/>
                  <a:pt x="6188149" y="3064917"/>
                  <a:pt x="6215385" y="3074442"/>
                </a:cubicBezTo>
                <a:cubicBezTo>
                  <a:pt x="6242620" y="3083967"/>
                  <a:pt x="6268740" y="3097362"/>
                  <a:pt x="6293743" y="3114626"/>
                </a:cubicBezTo>
                <a:lnTo>
                  <a:pt x="6345535" y="3011041"/>
                </a:lnTo>
                <a:cubicBezTo>
                  <a:pt x="6324699" y="2996754"/>
                  <a:pt x="6302673" y="2984550"/>
                  <a:pt x="6279455" y="2974429"/>
                </a:cubicBezTo>
                <a:cubicBezTo>
                  <a:pt x="6256238" y="2964309"/>
                  <a:pt x="6232500" y="2956570"/>
                  <a:pt x="6208241" y="2951213"/>
                </a:cubicBezTo>
                <a:cubicBezTo>
                  <a:pt x="6183982" y="2945854"/>
                  <a:pt x="6160244" y="2943176"/>
                  <a:pt x="6137027" y="2943176"/>
                </a:cubicBezTo>
                <a:close/>
                <a:moveTo>
                  <a:pt x="7884120" y="2873078"/>
                </a:moveTo>
                <a:lnTo>
                  <a:pt x="7593905" y="3722291"/>
                </a:lnTo>
                <a:lnTo>
                  <a:pt x="7709991" y="3722291"/>
                </a:lnTo>
                <a:lnTo>
                  <a:pt x="8000206" y="2873078"/>
                </a:lnTo>
                <a:close/>
                <a:moveTo>
                  <a:pt x="2601317" y="2725291"/>
                </a:moveTo>
                <a:lnTo>
                  <a:pt x="2478088" y="2834680"/>
                </a:lnTo>
                <a:lnTo>
                  <a:pt x="2550865" y="2909689"/>
                </a:lnTo>
                <a:lnTo>
                  <a:pt x="2682577" y="28087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109D4B87-CE92-502B-9CEB-C4E5EE6B2764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1CACD6DC-B2D9-BFC9-0675-364EF15DA923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3EEC301-4097-E6C3-2496-81355CBAD738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83372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505733" y="284810"/>
            <a:ext cx="4591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Montserrat" panose="00000500000000000000" pitchFamily="2" charset="-18"/>
                <a:cs typeface="Aharoni" panose="02010803020104030203" pitchFamily="2" charset="-79"/>
              </a:rPr>
              <a:t>Dotarliśmy do </a:t>
            </a:r>
            <a:r>
              <a:rPr lang="pl-PL" dirty="0" err="1">
                <a:latin typeface="Montserrat" panose="00000500000000000000" pitchFamily="2" charset="-18"/>
                <a:cs typeface="Aharoni" panose="02010803020104030203" pitchFamily="2" charset="-79"/>
              </a:rPr>
              <a:t>Ave</a:t>
            </a:r>
            <a:r>
              <a:rPr lang="pl-PL" dirty="0">
                <a:latin typeface="Montserrat" panose="00000500000000000000" pitchFamily="2" charset="-18"/>
                <a:cs typeface="Aharoni" panose="02010803020104030203" pitchFamily="2" charset="-79"/>
              </a:rPr>
              <a:t> Maria </a:t>
            </a:r>
            <a:r>
              <a:rPr lang="pl-PL" dirty="0" err="1">
                <a:latin typeface="Montserrat" panose="00000500000000000000" pitchFamily="2" charset="-18"/>
                <a:cs typeface="Aharoni" panose="02010803020104030203" pitchFamily="2" charset="-79"/>
              </a:rPr>
              <a:t>Casa</a:t>
            </a:r>
            <a:r>
              <a:rPr lang="pl-PL" dirty="0">
                <a:latin typeface="Montserrat" panose="00000500000000000000" pitchFamily="2" charset="-18"/>
                <a:cs typeface="Aharoni" panose="02010803020104030203" pitchFamily="2" charset="-79"/>
              </a:rPr>
              <a:t> Madre późnym wieczorem, więc zwiedzanie Hiszpanii zaczęliśmy następnego dnia. W tym dniu poznaliśmy szkołę, odwiedziliśmy </a:t>
            </a:r>
            <a:r>
              <a:rPr lang="pl-PL" dirty="0" err="1">
                <a:latin typeface="Montserrat" panose="00000500000000000000" pitchFamily="2" charset="-18"/>
                <a:cs typeface="Aharoni" panose="02010803020104030203" pitchFamily="2" charset="-79"/>
              </a:rPr>
              <a:t>Abadia</a:t>
            </a:r>
            <a:r>
              <a:rPr lang="pl-PL" dirty="0">
                <a:latin typeface="Montserrat" panose="00000500000000000000" pitchFamily="2" charset="-18"/>
                <a:cs typeface="Aharoni" panose="02010803020104030203" pitchFamily="2" charset="-79"/>
              </a:rPr>
              <a:t> del </a:t>
            </a:r>
            <a:r>
              <a:rPr lang="pl-PL" dirty="0" err="1">
                <a:latin typeface="Montserrat" panose="00000500000000000000" pitchFamily="2" charset="-18"/>
                <a:cs typeface="Aharoni" panose="02010803020104030203" pitchFamily="2" charset="-79"/>
              </a:rPr>
              <a:t>Sacromonte</a:t>
            </a:r>
            <a:r>
              <a:rPr lang="pl-PL" dirty="0">
                <a:latin typeface="Montserrat" panose="00000500000000000000" pitchFamily="2" charset="-18"/>
                <a:cs typeface="Aharoni" panose="02010803020104030203" pitchFamily="2" charset="-79"/>
              </a:rPr>
              <a:t>, a także integrowaliśmy się rywalizując w grze terenowej.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505733" y="2978532"/>
            <a:ext cx="459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We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arrived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at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Ave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Maria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Casa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Madre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school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late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at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night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so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we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didn’t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start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exploring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Spain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until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the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next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pl-PL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day</a:t>
            </a:r>
            <a:r>
              <a:rPr lang="pl-PL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W</a:t>
            </a: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e got to know the school, visited </a:t>
            </a:r>
            <a:r>
              <a:rPr lang="en-US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Abadia</a:t>
            </a: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del </a:t>
            </a:r>
            <a:r>
              <a:rPr lang="en-US" sz="2000" i="0" dirty="0" err="1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Sacromonte</a:t>
            </a: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, and also integrated by competing in the field game.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FC54F467-9C64-DF50-EDAC-6D13824FFCCD}"/>
              </a:ext>
            </a:extLst>
          </p:cNvPr>
          <p:cNvSpPr/>
          <p:nvPr/>
        </p:nvSpPr>
        <p:spPr>
          <a:xfrm>
            <a:off x="853670" y="5691604"/>
            <a:ext cx="1947588" cy="881586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49A0BBF-48DD-3706-AEC9-1DBB4C3E1E90}"/>
              </a:ext>
            </a:extLst>
          </p:cNvPr>
          <p:cNvSpPr/>
          <p:nvPr/>
        </p:nvSpPr>
        <p:spPr>
          <a:xfrm>
            <a:off x="5652630" y="5599688"/>
            <a:ext cx="886739" cy="973502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A1E8E18E-FC4A-B747-D26C-E5BC2E400901}"/>
              </a:ext>
            </a:extLst>
          </p:cNvPr>
          <p:cNvSpPr/>
          <p:nvPr/>
        </p:nvSpPr>
        <p:spPr>
          <a:xfrm>
            <a:off x="8505825" y="5746451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42E1BBD0-CE13-8043-9EF4-17C743BAA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03" y="471623"/>
            <a:ext cx="3027432" cy="2092956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1DC5276A-69C1-BF12-5EBC-D2C5338B15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03" y="3551351"/>
            <a:ext cx="3027432" cy="2092956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24" name="Obraz 23">
            <a:extLst>
              <a:ext uri="{FF2B5EF4-FFF2-40B4-BE49-F238E27FC236}">
                <a16:creationId xmlns="" xmlns:a16="http://schemas.microsoft.com/office/drawing/2014/main" id="{E43B58B6-D43D-9624-5011-EC71375E4A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630" y="1360024"/>
            <a:ext cx="2586226" cy="3448300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115209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olny kształt: kształt 4">
            <a:extLst>
              <a:ext uri="{FF2B5EF4-FFF2-40B4-BE49-F238E27FC236}">
                <a16:creationId xmlns="" xmlns:a16="http://schemas.microsoft.com/office/drawing/2014/main" id="{39BB0571-498D-AFA1-4101-C8B690708D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508738" y="3195353"/>
                </a:moveTo>
                <a:lnTo>
                  <a:pt x="8595240" y="3442184"/>
                </a:lnTo>
                <a:lnTo>
                  <a:pt x="8422235" y="3442184"/>
                </a:lnTo>
                <a:close/>
                <a:moveTo>
                  <a:pt x="7728027" y="3097317"/>
                </a:moveTo>
                <a:lnTo>
                  <a:pt x="7834026" y="3097317"/>
                </a:lnTo>
                <a:cubicBezTo>
                  <a:pt x="7878814" y="3097317"/>
                  <a:pt x="7913483" y="3108099"/>
                  <a:pt x="7938033" y="3129664"/>
                </a:cubicBezTo>
                <a:cubicBezTo>
                  <a:pt x="7962583" y="3151228"/>
                  <a:pt x="7974859" y="3181750"/>
                  <a:pt x="7974859" y="3221230"/>
                </a:cubicBezTo>
                <a:lnTo>
                  <a:pt x="7974859" y="3434222"/>
                </a:lnTo>
                <a:cubicBezTo>
                  <a:pt x="7974859" y="3473702"/>
                  <a:pt x="7962583" y="3504224"/>
                  <a:pt x="7938033" y="3525788"/>
                </a:cubicBezTo>
                <a:cubicBezTo>
                  <a:pt x="7913483" y="3547353"/>
                  <a:pt x="7878814" y="3558135"/>
                  <a:pt x="7834026" y="3558135"/>
                </a:cubicBezTo>
                <a:lnTo>
                  <a:pt x="7728027" y="3558135"/>
                </a:lnTo>
                <a:close/>
                <a:moveTo>
                  <a:pt x="3860877" y="3097317"/>
                </a:moveTo>
                <a:lnTo>
                  <a:pt x="3966876" y="3097317"/>
                </a:lnTo>
                <a:cubicBezTo>
                  <a:pt x="4011664" y="3097317"/>
                  <a:pt x="4046333" y="3108099"/>
                  <a:pt x="4070884" y="3129664"/>
                </a:cubicBezTo>
                <a:cubicBezTo>
                  <a:pt x="4095434" y="3151228"/>
                  <a:pt x="4107709" y="3181750"/>
                  <a:pt x="4107709" y="3221230"/>
                </a:cubicBezTo>
                <a:lnTo>
                  <a:pt x="4107709" y="3434222"/>
                </a:lnTo>
                <a:cubicBezTo>
                  <a:pt x="4107709" y="3473702"/>
                  <a:pt x="4095434" y="3504224"/>
                  <a:pt x="4070884" y="3525788"/>
                </a:cubicBezTo>
                <a:cubicBezTo>
                  <a:pt x="4046333" y="3547353"/>
                  <a:pt x="4011664" y="3558135"/>
                  <a:pt x="3966876" y="3558135"/>
                </a:cubicBezTo>
                <a:lnTo>
                  <a:pt x="3860877" y="3558135"/>
                </a:lnTo>
                <a:close/>
                <a:moveTo>
                  <a:pt x="774777" y="3097317"/>
                </a:moveTo>
                <a:lnTo>
                  <a:pt x="880776" y="3097317"/>
                </a:lnTo>
                <a:cubicBezTo>
                  <a:pt x="925564" y="3097317"/>
                  <a:pt x="960233" y="3108099"/>
                  <a:pt x="984783" y="3129664"/>
                </a:cubicBezTo>
                <a:cubicBezTo>
                  <a:pt x="1009334" y="3151228"/>
                  <a:pt x="1021609" y="3181750"/>
                  <a:pt x="1021609" y="3221230"/>
                </a:cubicBezTo>
                <a:lnTo>
                  <a:pt x="1021609" y="3434222"/>
                </a:lnTo>
                <a:cubicBezTo>
                  <a:pt x="1021609" y="3473702"/>
                  <a:pt x="1009334" y="3504224"/>
                  <a:pt x="984783" y="3525788"/>
                </a:cubicBezTo>
                <a:cubicBezTo>
                  <a:pt x="960233" y="3547353"/>
                  <a:pt x="925564" y="3558135"/>
                  <a:pt x="880776" y="3558135"/>
                </a:cubicBezTo>
                <a:lnTo>
                  <a:pt x="774777" y="3558135"/>
                </a:lnTo>
                <a:close/>
                <a:moveTo>
                  <a:pt x="4527627" y="3096819"/>
                </a:moveTo>
                <a:lnTo>
                  <a:pt x="4697324" y="3096819"/>
                </a:lnTo>
                <a:cubicBezTo>
                  <a:pt x="4711590" y="3096819"/>
                  <a:pt x="4724031" y="3100303"/>
                  <a:pt x="4734648" y="3107270"/>
                </a:cubicBezTo>
                <a:cubicBezTo>
                  <a:pt x="4745264" y="3114237"/>
                  <a:pt x="4753475" y="3124190"/>
                  <a:pt x="4759281" y="3137128"/>
                </a:cubicBezTo>
                <a:cubicBezTo>
                  <a:pt x="4765086" y="3150067"/>
                  <a:pt x="4767989" y="3164996"/>
                  <a:pt x="4767989" y="3181916"/>
                </a:cubicBezTo>
                <a:cubicBezTo>
                  <a:pt x="4767658" y="3198836"/>
                  <a:pt x="4764590" y="3213765"/>
                  <a:pt x="4758783" y="3226704"/>
                </a:cubicBezTo>
                <a:cubicBezTo>
                  <a:pt x="4752977" y="3239643"/>
                  <a:pt x="4744766" y="3249596"/>
                  <a:pt x="4734150" y="3256563"/>
                </a:cubicBezTo>
                <a:cubicBezTo>
                  <a:pt x="4723534" y="3263530"/>
                  <a:pt x="4711258" y="3267013"/>
                  <a:pt x="4697324" y="3267013"/>
                </a:cubicBezTo>
                <a:lnTo>
                  <a:pt x="4527627" y="3267013"/>
                </a:lnTo>
                <a:close/>
                <a:moveTo>
                  <a:pt x="11308092" y="3094829"/>
                </a:moveTo>
                <a:cubicBezTo>
                  <a:pt x="11332642" y="3094829"/>
                  <a:pt x="11354207" y="3100054"/>
                  <a:pt x="11372786" y="3110504"/>
                </a:cubicBezTo>
                <a:cubicBezTo>
                  <a:pt x="11391364" y="3120955"/>
                  <a:pt x="11405713" y="3135801"/>
                  <a:pt x="11415832" y="3155043"/>
                </a:cubicBezTo>
                <a:cubicBezTo>
                  <a:pt x="11425950" y="3174286"/>
                  <a:pt x="11431010" y="3196514"/>
                  <a:pt x="11431010" y="3221728"/>
                </a:cubicBezTo>
                <a:lnTo>
                  <a:pt x="11431010" y="3433724"/>
                </a:lnTo>
                <a:cubicBezTo>
                  <a:pt x="11431010" y="3458938"/>
                  <a:pt x="11425950" y="3481166"/>
                  <a:pt x="11415832" y="3500408"/>
                </a:cubicBezTo>
                <a:cubicBezTo>
                  <a:pt x="11405713" y="3519651"/>
                  <a:pt x="11391364" y="3534497"/>
                  <a:pt x="11372786" y="3544948"/>
                </a:cubicBezTo>
                <a:cubicBezTo>
                  <a:pt x="11354207" y="3555398"/>
                  <a:pt x="11332642" y="3560623"/>
                  <a:pt x="11308092" y="3560623"/>
                </a:cubicBezTo>
                <a:cubicBezTo>
                  <a:pt x="11283541" y="3560623"/>
                  <a:pt x="11261977" y="3555398"/>
                  <a:pt x="11243399" y="3544948"/>
                </a:cubicBezTo>
                <a:cubicBezTo>
                  <a:pt x="11224820" y="3534497"/>
                  <a:pt x="11210470" y="3519651"/>
                  <a:pt x="11200352" y="3500408"/>
                </a:cubicBezTo>
                <a:cubicBezTo>
                  <a:pt x="11190233" y="3481166"/>
                  <a:pt x="11185174" y="3458938"/>
                  <a:pt x="11185174" y="3433724"/>
                </a:cubicBezTo>
                <a:lnTo>
                  <a:pt x="11185174" y="3221728"/>
                </a:lnTo>
                <a:cubicBezTo>
                  <a:pt x="11185174" y="3196514"/>
                  <a:pt x="11190233" y="3174286"/>
                  <a:pt x="11200352" y="3155043"/>
                </a:cubicBezTo>
                <a:cubicBezTo>
                  <a:pt x="11210470" y="3135801"/>
                  <a:pt x="11224820" y="3120955"/>
                  <a:pt x="11243399" y="3110504"/>
                </a:cubicBezTo>
                <a:cubicBezTo>
                  <a:pt x="11261977" y="3100054"/>
                  <a:pt x="11283541" y="3094829"/>
                  <a:pt x="11308092" y="3094829"/>
                </a:cubicBezTo>
                <a:close/>
                <a:moveTo>
                  <a:pt x="9597169" y="2965939"/>
                </a:moveTo>
                <a:lnTo>
                  <a:pt x="9597169" y="3097317"/>
                </a:lnTo>
                <a:lnTo>
                  <a:pt x="9794236" y="3097317"/>
                </a:lnTo>
                <a:lnTo>
                  <a:pt x="9794236" y="3689513"/>
                </a:lnTo>
                <a:lnTo>
                  <a:pt x="9930590" y="3689513"/>
                </a:lnTo>
                <a:lnTo>
                  <a:pt x="9930590" y="3097317"/>
                </a:lnTo>
                <a:lnTo>
                  <a:pt x="10127657" y="3097317"/>
                </a:lnTo>
                <a:lnTo>
                  <a:pt x="10127657" y="3010674"/>
                </a:lnTo>
                <a:lnTo>
                  <a:pt x="10284062" y="3689513"/>
                </a:lnTo>
                <a:lnTo>
                  <a:pt x="10412454" y="3689513"/>
                </a:lnTo>
                <a:lnTo>
                  <a:pt x="10546818" y="3183907"/>
                </a:lnTo>
                <a:lnTo>
                  <a:pt x="10675210" y="3689513"/>
                </a:lnTo>
                <a:lnTo>
                  <a:pt x="10803602" y="3689513"/>
                </a:lnTo>
                <a:lnTo>
                  <a:pt x="10970313" y="2965939"/>
                </a:lnTo>
                <a:lnTo>
                  <a:pt x="10829977" y="2965939"/>
                </a:lnTo>
                <a:lnTo>
                  <a:pt x="10736918" y="3448653"/>
                </a:lnTo>
                <a:lnTo>
                  <a:pt x="10598573" y="2965939"/>
                </a:lnTo>
                <a:lnTo>
                  <a:pt x="10489091" y="2965939"/>
                </a:lnTo>
                <a:lnTo>
                  <a:pt x="10350746" y="3448653"/>
                </a:lnTo>
                <a:lnTo>
                  <a:pt x="10257687" y="2965939"/>
                </a:lnTo>
                <a:lnTo>
                  <a:pt x="10127657" y="2965939"/>
                </a:lnTo>
                <a:lnTo>
                  <a:pt x="10117351" y="2965939"/>
                </a:lnTo>
                <a:close/>
                <a:moveTo>
                  <a:pt x="8811142" y="2965939"/>
                </a:moveTo>
                <a:lnTo>
                  <a:pt x="9024134" y="3410335"/>
                </a:lnTo>
                <a:lnTo>
                  <a:pt x="9024134" y="3689513"/>
                </a:lnTo>
                <a:lnTo>
                  <a:pt x="9160489" y="3689513"/>
                </a:lnTo>
                <a:lnTo>
                  <a:pt x="9160489" y="3410335"/>
                </a:lnTo>
                <a:lnTo>
                  <a:pt x="9373480" y="2965939"/>
                </a:lnTo>
                <a:lnTo>
                  <a:pt x="9230656" y="2965939"/>
                </a:lnTo>
                <a:lnTo>
                  <a:pt x="9092311" y="3277464"/>
                </a:lnTo>
                <a:lnTo>
                  <a:pt x="8953966" y="2965939"/>
                </a:lnTo>
                <a:close/>
                <a:moveTo>
                  <a:pt x="8465443" y="2965939"/>
                </a:moveTo>
                <a:lnTo>
                  <a:pt x="8188753" y="3689513"/>
                </a:lnTo>
                <a:lnTo>
                  <a:pt x="8335558" y="3689513"/>
                </a:lnTo>
                <a:lnTo>
                  <a:pt x="8376193" y="3573562"/>
                </a:lnTo>
                <a:lnTo>
                  <a:pt x="8641282" y="3573562"/>
                </a:lnTo>
                <a:lnTo>
                  <a:pt x="8681918" y="3689513"/>
                </a:lnTo>
                <a:lnTo>
                  <a:pt x="8828723" y="3689513"/>
                </a:lnTo>
                <a:lnTo>
                  <a:pt x="8552033" y="2965939"/>
                </a:lnTo>
                <a:close/>
                <a:moveTo>
                  <a:pt x="7591673" y="2965939"/>
                </a:moveTo>
                <a:lnTo>
                  <a:pt x="7591673" y="3689513"/>
                </a:lnTo>
                <a:lnTo>
                  <a:pt x="7660348" y="3689513"/>
                </a:lnTo>
                <a:lnTo>
                  <a:pt x="7728027" y="3689513"/>
                </a:lnTo>
                <a:lnTo>
                  <a:pt x="7830542" y="3689513"/>
                </a:lnTo>
                <a:cubicBezTo>
                  <a:pt x="7892582" y="3689513"/>
                  <a:pt x="7945000" y="3678731"/>
                  <a:pt x="7987798" y="3657166"/>
                </a:cubicBezTo>
                <a:cubicBezTo>
                  <a:pt x="8030595" y="3635602"/>
                  <a:pt x="8062693" y="3605411"/>
                  <a:pt x="8084092" y="3566595"/>
                </a:cubicBezTo>
                <a:cubicBezTo>
                  <a:pt x="8105490" y="3527779"/>
                  <a:pt x="8116190" y="3482327"/>
                  <a:pt x="8116190" y="3430241"/>
                </a:cubicBezTo>
                <a:lnTo>
                  <a:pt x="8116190" y="3225211"/>
                </a:lnTo>
                <a:cubicBezTo>
                  <a:pt x="8116190" y="3170471"/>
                  <a:pt x="8105076" y="3123692"/>
                  <a:pt x="8082848" y="3084876"/>
                </a:cubicBezTo>
                <a:cubicBezTo>
                  <a:pt x="8060619" y="3046060"/>
                  <a:pt x="8028190" y="3016533"/>
                  <a:pt x="7985558" y="2996295"/>
                </a:cubicBezTo>
                <a:cubicBezTo>
                  <a:pt x="7942926" y="2976057"/>
                  <a:pt x="7891420" y="2965939"/>
                  <a:pt x="7831040" y="2965939"/>
                </a:cubicBezTo>
                <a:lnTo>
                  <a:pt x="7728027" y="2965939"/>
                </a:lnTo>
                <a:lnTo>
                  <a:pt x="7660348" y="2965939"/>
                </a:lnTo>
                <a:close/>
                <a:moveTo>
                  <a:pt x="6372045" y="2965939"/>
                </a:moveTo>
                <a:lnTo>
                  <a:pt x="6372045" y="3689513"/>
                </a:lnTo>
                <a:lnTo>
                  <a:pt x="6513376" y="3689513"/>
                </a:lnTo>
                <a:lnTo>
                  <a:pt x="6513376" y="2965939"/>
                </a:lnTo>
                <a:close/>
                <a:moveTo>
                  <a:pt x="5048070" y="2965939"/>
                </a:moveTo>
                <a:lnTo>
                  <a:pt x="5048070" y="3427752"/>
                </a:lnTo>
                <a:cubicBezTo>
                  <a:pt x="5048070" y="3484484"/>
                  <a:pt x="5058355" y="3533004"/>
                  <a:pt x="5078924" y="3573313"/>
                </a:cubicBezTo>
                <a:cubicBezTo>
                  <a:pt x="5099493" y="3613622"/>
                  <a:pt x="5129518" y="3644310"/>
                  <a:pt x="5168998" y="3665377"/>
                </a:cubicBezTo>
                <a:cubicBezTo>
                  <a:pt x="5208477" y="3686444"/>
                  <a:pt x="5256085" y="3696978"/>
                  <a:pt x="5311821" y="3696978"/>
                </a:cubicBezTo>
                <a:cubicBezTo>
                  <a:pt x="5367558" y="3696978"/>
                  <a:pt x="5415248" y="3686444"/>
                  <a:pt x="5454894" y="3665377"/>
                </a:cubicBezTo>
                <a:cubicBezTo>
                  <a:pt x="5494540" y="3644310"/>
                  <a:pt x="5524730" y="3613622"/>
                  <a:pt x="5545465" y="3573313"/>
                </a:cubicBezTo>
                <a:cubicBezTo>
                  <a:pt x="5566201" y="3533004"/>
                  <a:pt x="5576568" y="3484484"/>
                  <a:pt x="5576568" y="3427752"/>
                </a:cubicBezTo>
                <a:lnTo>
                  <a:pt x="5576568" y="2965939"/>
                </a:lnTo>
                <a:lnTo>
                  <a:pt x="5440214" y="2965939"/>
                </a:lnTo>
                <a:lnTo>
                  <a:pt x="5440214" y="3431236"/>
                </a:lnTo>
                <a:cubicBezTo>
                  <a:pt x="5440214" y="3472706"/>
                  <a:pt x="5429017" y="3504887"/>
                  <a:pt x="5406623" y="3527779"/>
                </a:cubicBezTo>
                <a:cubicBezTo>
                  <a:pt x="5384229" y="3550670"/>
                  <a:pt x="5352628" y="3562116"/>
                  <a:pt x="5311821" y="3562116"/>
                </a:cubicBezTo>
                <a:cubicBezTo>
                  <a:pt x="5271347" y="3562116"/>
                  <a:pt x="5239995" y="3550670"/>
                  <a:pt x="5217767" y="3527779"/>
                </a:cubicBezTo>
                <a:cubicBezTo>
                  <a:pt x="5195538" y="3504887"/>
                  <a:pt x="5184424" y="3472706"/>
                  <a:pt x="5184424" y="3431236"/>
                </a:cubicBezTo>
                <a:lnTo>
                  <a:pt x="5184424" y="2965939"/>
                </a:lnTo>
                <a:close/>
                <a:moveTo>
                  <a:pt x="3724523" y="2965939"/>
                </a:moveTo>
                <a:lnTo>
                  <a:pt x="3724523" y="3689513"/>
                </a:lnTo>
                <a:lnTo>
                  <a:pt x="3793198" y="3689513"/>
                </a:lnTo>
                <a:lnTo>
                  <a:pt x="3860877" y="3689513"/>
                </a:lnTo>
                <a:lnTo>
                  <a:pt x="3963392" y="3689513"/>
                </a:lnTo>
                <a:cubicBezTo>
                  <a:pt x="4025432" y="3689513"/>
                  <a:pt x="4077850" y="3678731"/>
                  <a:pt x="4120648" y="3657166"/>
                </a:cubicBezTo>
                <a:cubicBezTo>
                  <a:pt x="4163445" y="3635602"/>
                  <a:pt x="4195543" y="3605411"/>
                  <a:pt x="4216942" y="3566595"/>
                </a:cubicBezTo>
                <a:cubicBezTo>
                  <a:pt x="4238340" y="3527779"/>
                  <a:pt x="4249040" y="3482327"/>
                  <a:pt x="4249040" y="3430241"/>
                </a:cubicBezTo>
                <a:lnTo>
                  <a:pt x="4249040" y="3225211"/>
                </a:lnTo>
                <a:cubicBezTo>
                  <a:pt x="4249040" y="3170471"/>
                  <a:pt x="4237926" y="3123692"/>
                  <a:pt x="4215698" y="3084876"/>
                </a:cubicBezTo>
                <a:cubicBezTo>
                  <a:pt x="4193470" y="3046060"/>
                  <a:pt x="4161040" y="3016533"/>
                  <a:pt x="4118409" y="2996295"/>
                </a:cubicBezTo>
                <a:cubicBezTo>
                  <a:pt x="4075777" y="2976057"/>
                  <a:pt x="4024271" y="2965939"/>
                  <a:pt x="3963890" y="2965939"/>
                </a:cubicBezTo>
                <a:lnTo>
                  <a:pt x="3860877" y="2965939"/>
                </a:lnTo>
                <a:lnTo>
                  <a:pt x="3793198" y="2965939"/>
                </a:lnTo>
                <a:close/>
                <a:moveTo>
                  <a:pt x="2743448" y="2965939"/>
                </a:moveTo>
                <a:lnTo>
                  <a:pt x="2743448" y="3689016"/>
                </a:lnTo>
                <a:lnTo>
                  <a:pt x="2873831" y="3689016"/>
                </a:lnTo>
                <a:lnTo>
                  <a:pt x="2873831" y="3167408"/>
                </a:lnTo>
                <a:lnTo>
                  <a:pt x="3130118" y="3689016"/>
                </a:lnTo>
                <a:lnTo>
                  <a:pt x="3297823" y="3689016"/>
                </a:lnTo>
                <a:lnTo>
                  <a:pt x="3297823" y="2965939"/>
                </a:lnTo>
                <a:lnTo>
                  <a:pt x="3167441" y="2965939"/>
                </a:lnTo>
                <a:lnTo>
                  <a:pt x="3167441" y="3495721"/>
                </a:lnTo>
                <a:lnTo>
                  <a:pt x="2910159" y="2965939"/>
                </a:lnTo>
                <a:close/>
                <a:moveTo>
                  <a:pt x="2133848" y="2965939"/>
                </a:moveTo>
                <a:lnTo>
                  <a:pt x="2133848" y="3689513"/>
                </a:lnTo>
                <a:lnTo>
                  <a:pt x="2183115" y="3689513"/>
                </a:lnTo>
                <a:lnTo>
                  <a:pt x="2270203" y="3689513"/>
                </a:lnTo>
                <a:lnTo>
                  <a:pt x="2618553" y="3689513"/>
                </a:lnTo>
                <a:lnTo>
                  <a:pt x="2618553" y="3558135"/>
                </a:lnTo>
                <a:lnTo>
                  <a:pt x="2270203" y="3558135"/>
                </a:lnTo>
                <a:lnTo>
                  <a:pt x="2270203" y="3395903"/>
                </a:lnTo>
                <a:lnTo>
                  <a:pt x="2563813" y="3395903"/>
                </a:lnTo>
                <a:lnTo>
                  <a:pt x="2563813" y="3264525"/>
                </a:lnTo>
                <a:lnTo>
                  <a:pt x="2270203" y="3264525"/>
                </a:lnTo>
                <a:lnTo>
                  <a:pt x="2270203" y="3097317"/>
                </a:lnTo>
                <a:lnTo>
                  <a:pt x="2618553" y="3097317"/>
                </a:lnTo>
                <a:lnTo>
                  <a:pt x="2618553" y="2965939"/>
                </a:lnTo>
                <a:lnTo>
                  <a:pt x="2270203" y="2965939"/>
                </a:lnTo>
                <a:lnTo>
                  <a:pt x="2183115" y="2965939"/>
                </a:lnTo>
                <a:close/>
                <a:moveTo>
                  <a:pt x="1847670" y="2965939"/>
                </a:moveTo>
                <a:lnTo>
                  <a:pt x="1847670" y="3689513"/>
                </a:lnTo>
                <a:lnTo>
                  <a:pt x="1989001" y="3689513"/>
                </a:lnTo>
                <a:lnTo>
                  <a:pt x="1989001" y="2965939"/>
                </a:lnTo>
                <a:close/>
                <a:moveTo>
                  <a:pt x="1284272" y="2965939"/>
                </a:moveTo>
                <a:lnTo>
                  <a:pt x="1284272" y="3097317"/>
                </a:lnTo>
                <a:lnTo>
                  <a:pt x="1572906" y="3097317"/>
                </a:lnTo>
                <a:lnTo>
                  <a:pt x="1275314" y="3567093"/>
                </a:lnTo>
                <a:lnTo>
                  <a:pt x="1275314" y="3689513"/>
                </a:lnTo>
                <a:lnTo>
                  <a:pt x="1745090" y="3689513"/>
                </a:lnTo>
                <a:lnTo>
                  <a:pt x="1745090" y="3558135"/>
                </a:lnTo>
                <a:lnTo>
                  <a:pt x="1437546" y="3558135"/>
                </a:lnTo>
                <a:lnTo>
                  <a:pt x="1735137" y="3088359"/>
                </a:lnTo>
                <a:lnTo>
                  <a:pt x="1735137" y="2965939"/>
                </a:lnTo>
                <a:close/>
                <a:moveTo>
                  <a:pt x="638423" y="2965939"/>
                </a:moveTo>
                <a:lnTo>
                  <a:pt x="638423" y="3689513"/>
                </a:lnTo>
                <a:lnTo>
                  <a:pt x="707098" y="3689513"/>
                </a:lnTo>
                <a:lnTo>
                  <a:pt x="774777" y="3689513"/>
                </a:lnTo>
                <a:lnTo>
                  <a:pt x="877292" y="3689513"/>
                </a:lnTo>
                <a:cubicBezTo>
                  <a:pt x="939332" y="3689513"/>
                  <a:pt x="991750" y="3678731"/>
                  <a:pt x="1034548" y="3657166"/>
                </a:cubicBezTo>
                <a:cubicBezTo>
                  <a:pt x="1077345" y="3635602"/>
                  <a:pt x="1109443" y="3605411"/>
                  <a:pt x="1130842" y="3566595"/>
                </a:cubicBezTo>
                <a:cubicBezTo>
                  <a:pt x="1152240" y="3527779"/>
                  <a:pt x="1162940" y="3482327"/>
                  <a:pt x="1162940" y="3430241"/>
                </a:cubicBezTo>
                <a:lnTo>
                  <a:pt x="1162940" y="3225211"/>
                </a:lnTo>
                <a:cubicBezTo>
                  <a:pt x="1162940" y="3170471"/>
                  <a:pt x="1151826" y="3123692"/>
                  <a:pt x="1129598" y="3084876"/>
                </a:cubicBezTo>
                <a:cubicBezTo>
                  <a:pt x="1107369" y="3046060"/>
                  <a:pt x="1074940" y="3016533"/>
                  <a:pt x="1032308" y="2996295"/>
                </a:cubicBezTo>
                <a:cubicBezTo>
                  <a:pt x="989677" y="2976057"/>
                  <a:pt x="938170" y="2965939"/>
                  <a:pt x="877790" y="2965939"/>
                </a:cubicBezTo>
                <a:lnTo>
                  <a:pt x="774777" y="2965939"/>
                </a:lnTo>
                <a:lnTo>
                  <a:pt x="707098" y="2965939"/>
                </a:lnTo>
                <a:close/>
                <a:moveTo>
                  <a:pt x="4391273" y="2965441"/>
                </a:moveTo>
                <a:lnTo>
                  <a:pt x="4391273" y="3689513"/>
                </a:lnTo>
                <a:lnTo>
                  <a:pt x="4527627" y="3689513"/>
                </a:lnTo>
                <a:lnTo>
                  <a:pt x="4527627" y="3398392"/>
                </a:lnTo>
                <a:lnTo>
                  <a:pt x="4610343" y="3398392"/>
                </a:lnTo>
                <a:lnTo>
                  <a:pt x="4773464" y="3689513"/>
                </a:lnTo>
                <a:lnTo>
                  <a:pt x="4938681" y="3689513"/>
                </a:lnTo>
                <a:lnTo>
                  <a:pt x="4765663" y="3391145"/>
                </a:lnTo>
                <a:lnTo>
                  <a:pt x="4789404" y="3383275"/>
                </a:lnTo>
                <a:cubicBezTo>
                  <a:pt x="4797564" y="3379917"/>
                  <a:pt x="4805437" y="3375997"/>
                  <a:pt x="4813027" y="3371519"/>
                </a:cubicBezTo>
                <a:cubicBezTo>
                  <a:pt x="4843383" y="3353603"/>
                  <a:pt x="4866855" y="3328307"/>
                  <a:pt x="4883443" y="3295628"/>
                </a:cubicBezTo>
                <a:cubicBezTo>
                  <a:pt x="4900031" y="3262950"/>
                  <a:pt x="4908325" y="3225046"/>
                  <a:pt x="4908325" y="3181916"/>
                </a:cubicBezTo>
                <a:cubicBezTo>
                  <a:pt x="4908325" y="3138787"/>
                  <a:pt x="4900031" y="3100883"/>
                  <a:pt x="4883443" y="3068205"/>
                </a:cubicBezTo>
                <a:cubicBezTo>
                  <a:pt x="4866855" y="3035526"/>
                  <a:pt x="4843466" y="3010229"/>
                  <a:pt x="4813275" y="2992314"/>
                </a:cubicBezTo>
                <a:cubicBezTo>
                  <a:pt x="4783085" y="2974399"/>
                  <a:pt x="4748084" y="2965441"/>
                  <a:pt x="4708272" y="2965441"/>
                </a:cubicBezTo>
                <a:lnTo>
                  <a:pt x="4527627" y="2965441"/>
                </a:lnTo>
                <a:lnTo>
                  <a:pt x="4445517" y="2965441"/>
                </a:lnTo>
                <a:close/>
                <a:moveTo>
                  <a:pt x="11308092" y="2958474"/>
                </a:moveTo>
                <a:cubicBezTo>
                  <a:pt x="11255673" y="2958474"/>
                  <a:pt x="11209475" y="2969505"/>
                  <a:pt x="11169498" y="2991567"/>
                </a:cubicBezTo>
                <a:cubicBezTo>
                  <a:pt x="11129521" y="3013630"/>
                  <a:pt x="11098584" y="3044815"/>
                  <a:pt x="11076688" y="3085125"/>
                </a:cubicBezTo>
                <a:cubicBezTo>
                  <a:pt x="11054792" y="3125434"/>
                  <a:pt x="11043843" y="3172129"/>
                  <a:pt x="11043843" y="3225211"/>
                </a:cubicBezTo>
                <a:lnTo>
                  <a:pt x="11043843" y="3430241"/>
                </a:lnTo>
                <a:cubicBezTo>
                  <a:pt x="11043843" y="3483323"/>
                  <a:pt x="11054792" y="3530018"/>
                  <a:pt x="11076688" y="3570327"/>
                </a:cubicBezTo>
                <a:cubicBezTo>
                  <a:pt x="11098584" y="3610637"/>
                  <a:pt x="11129521" y="3641822"/>
                  <a:pt x="11169498" y="3663885"/>
                </a:cubicBezTo>
                <a:cubicBezTo>
                  <a:pt x="11209475" y="3685947"/>
                  <a:pt x="11255673" y="3696978"/>
                  <a:pt x="11308092" y="3696978"/>
                </a:cubicBezTo>
                <a:cubicBezTo>
                  <a:pt x="11360510" y="3696978"/>
                  <a:pt x="11406708" y="3685947"/>
                  <a:pt x="11446686" y="3663885"/>
                </a:cubicBezTo>
                <a:cubicBezTo>
                  <a:pt x="11486663" y="3641822"/>
                  <a:pt x="11517600" y="3610637"/>
                  <a:pt x="11539497" y="3570327"/>
                </a:cubicBezTo>
                <a:cubicBezTo>
                  <a:pt x="11561393" y="3530018"/>
                  <a:pt x="11572341" y="3483323"/>
                  <a:pt x="11572341" y="3430241"/>
                </a:cubicBezTo>
                <a:lnTo>
                  <a:pt x="11572341" y="3225211"/>
                </a:lnTo>
                <a:cubicBezTo>
                  <a:pt x="11572341" y="3172129"/>
                  <a:pt x="11561393" y="3125434"/>
                  <a:pt x="11539497" y="3085125"/>
                </a:cubicBezTo>
                <a:cubicBezTo>
                  <a:pt x="11517600" y="3044815"/>
                  <a:pt x="11486663" y="3013630"/>
                  <a:pt x="11446686" y="2991567"/>
                </a:cubicBezTo>
                <a:cubicBezTo>
                  <a:pt x="11406708" y="2969505"/>
                  <a:pt x="11360510" y="2958474"/>
                  <a:pt x="11308092" y="2958474"/>
                </a:cubicBezTo>
                <a:close/>
                <a:moveTo>
                  <a:pt x="5973098" y="2958474"/>
                </a:moveTo>
                <a:cubicBezTo>
                  <a:pt x="5920679" y="2958474"/>
                  <a:pt x="5874564" y="2969671"/>
                  <a:pt x="5834752" y="2992065"/>
                </a:cubicBezTo>
                <a:cubicBezTo>
                  <a:pt x="5794941" y="3014459"/>
                  <a:pt x="5764170" y="3046060"/>
                  <a:pt x="5742439" y="3086866"/>
                </a:cubicBezTo>
                <a:cubicBezTo>
                  <a:pt x="5720709" y="3127673"/>
                  <a:pt x="5709844" y="3174949"/>
                  <a:pt x="5709844" y="3228695"/>
                </a:cubicBezTo>
                <a:lnTo>
                  <a:pt x="5709844" y="3442184"/>
                </a:lnTo>
                <a:cubicBezTo>
                  <a:pt x="5709844" y="3492944"/>
                  <a:pt x="5720875" y="3537566"/>
                  <a:pt x="5742937" y="3576050"/>
                </a:cubicBezTo>
                <a:cubicBezTo>
                  <a:pt x="5765000" y="3614535"/>
                  <a:pt x="5796185" y="3644310"/>
                  <a:pt x="5836494" y="3665377"/>
                </a:cubicBezTo>
                <a:cubicBezTo>
                  <a:pt x="5876803" y="3686444"/>
                  <a:pt x="5923333" y="3696978"/>
                  <a:pt x="5976084" y="3696978"/>
                </a:cubicBezTo>
                <a:cubicBezTo>
                  <a:pt x="6028502" y="3696978"/>
                  <a:pt x="6074617" y="3685781"/>
                  <a:pt x="6114428" y="3663387"/>
                </a:cubicBezTo>
                <a:cubicBezTo>
                  <a:pt x="6154240" y="3640993"/>
                  <a:pt x="6185011" y="3609310"/>
                  <a:pt x="6206741" y="3568337"/>
                </a:cubicBezTo>
                <a:cubicBezTo>
                  <a:pt x="6228472" y="3527364"/>
                  <a:pt x="6239337" y="3480005"/>
                  <a:pt x="6239337" y="3426259"/>
                </a:cubicBezTo>
                <a:lnTo>
                  <a:pt x="6239337" y="3284929"/>
                </a:lnTo>
                <a:lnTo>
                  <a:pt x="5988524" y="3284929"/>
                </a:lnTo>
                <a:lnTo>
                  <a:pt x="5988524" y="3416307"/>
                </a:lnTo>
                <a:lnTo>
                  <a:pt x="6098006" y="3416307"/>
                </a:lnTo>
                <a:lnTo>
                  <a:pt x="6098006" y="3428250"/>
                </a:lnTo>
                <a:cubicBezTo>
                  <a:pt x="6098006" y="3454459"/>
                  <a:pt x="6093030" y="3477185"/>
                  <a:pt x="6083077" y="3496427"/>
                </a:cubicBezTo>
                <a:cubicBezTo>
                  <a:pt x="6073124" y="3515670"/>
                  <a:pt x="6058941" y="3530350"/>
                  <a:pt x="6040528" y="3540469"/>
                </a:cubicBezTo>
                <a:cubicBezTo>
                  <a:pt x="6022115" y="3550588"/>
                  <a:pt x="6000634" y="3555647"/>
                  <a:pt x="5976084" y="3555647"/>
                </a:cubicBezTo>
                <a:cubicBezTo>
                  <a:pt x="5951201" y="3555647"/>
                  <a:pt x="5929305" y="3551002"/>
                  <a:pt x="5910394" y="3541713"/>
                </a:cubicBezTo>
                <a:cubicBezTo>
                  <a:pt x="5891484" y="3532424"/>
                  <a:pt x="5876886" y="3519153"/>
                  <a:pt x="5866601" y="3501901"/>
                </a:cubicBezTo>
                <a:cubicBezTo>
                  <a:pt x="5856317" y="3484650"/>
                  <a:pt x="5851174" y="3464744"/>
                  <a:pt x="5851174" y="3442184"/>
                </a:cubicBezTo>
                <a:lnTo>
                  <a:pt x="5851174" y="3228695"/>
                </a:lnTo>
                <a:cubicBezTo>
                  <a:pt x="5851174" y="3203149"/>
                  <a:pt x="5856234" y="3180589"/>
                  <a:pt x="5866353" y="3161015"/>
                </a:cubicBezTo>
                <a:cubicBezTo>
                  <a:pt x="5876472" y="3141441"/>
                  <a:pt x="5890737" y="3126346"/>
                  <a:pt x="5909150" y="3115730"/>
                </a:cubicBezTo>
                <a:cubicBezTo>
                  <a:pt x="5927563" y="3105113"/>
                  <a:pt x="5948879" y="3099805"/>
                  <a:pt x="5973098" y="3099805"/>
                </a:cubicBezTo>
                <a:cubicBezTo>
                  <a:pt x="5989686" y="3099805"/>
                  <a:pt x="6005693" y="3102708"/>
                  <a:pt x="6021120" y="3108514"/>
                </a:cubicBezTo>
                <a:cubicBezTo>
                  <a:pt x="6036547" y="3114320"/>
                  <a:pt x="6049983" y="3122780"/>
                  <a:pt x="6061430" y="3133894"/>
                </a:cubicBezTo>
                <a:cubicBezTo>
                  <a:pt x="6072875" y="3145008"/>
                  <a:pt x="6081086" y="3158195"/>
                  <a:pt x="6086062" y="3173456"/>
                </a:cubicBezTo>
                <a:lnTo>
                  <a:pt x="6233365" y="3173456"/>
                </a:lnTo>
                <a:cubicBezTo>
                  <a:pt x="6224739" y="3130659"/>
                  <a:pt x="6208234" y="3093004"/>
                  <a:pt x="6183850" y="3060491"/>
                </a:cubicBezTo>
                <a:cubicBezTo>
                  <a:pt x="6159465" y="3027978"/>
                  <a:pt x="6129026" y="3002847"/>
                  <a:pt x="6092532" y="2985098"/>
                </a:cubicBezTo>
                <a:cubicBezTo>
                  <a:pt x="6056038" y="2967349"/>
                  <a:pt x="6016227" y="2958474"/>
                  <a:pt x="5973098" y="2958474"/>
                </a:cubicBezTo>
                <a:close/>
                <a:moveTo>
                  <a:pt x="7163364" y="2880344"/>
                </a:moveTo>
                <a:lnTo>
                  <a:pt x="6839896" y="3826863"/>
                </a:lnTo>
                <a:lnTo>
                  <a:pt x="6969283" y="3826863"/>
                </a:lnTo>
                <a:lnTo>
                  <a:pt x="7292752" y="2880344"/>
                </a:lnTo>
                <a:close/>
                <a:moveTo>
                  <a:pt x="3103743" y="2715624"/>
                </a:moveTo>
                <a:lnTo>
                  <a:pt x="2966393" y="2837547"/>
                </a:lnTo>
                <a:lnTo>
                  <a:pt x="3047509" y="2921151"/>
                </a:lnTo>
                <a:lnTo>
                  <a:pt x="3194314" y="280868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4378800D-3EEA-A497-1D46-5FBC4E6D3652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4A18523E-1FBA-6517-9C03-FDA359F9B055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21C32F84-FA38-14B6-30CA-01DA505760C4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9023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505733" y="284810"/>
            <a:ext cx="4347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ahnschrift" panose="020B0502040204020203" pitchFamily="34" charset="0"/>
                <a:cs typeface="Aharoni" panose="02010803020104030203" pitchFamily="2" charset="-79"/>
              </a:rPr>
              <a:t>Następny dzień przyniósł wiele wrażeń, ponieważ po uczestnictwie w lekcji informatyki, zagraliśmy mecz siatkówki z lokalnymi uczniami.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505733" y="2978532"/>
            <a:ext cx="4347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The next day brought a lot of excitement because after attending the computer science class, we played a volleyball game with the local students</a:t>
            </a:r>
            <a:r>
              <a:rPr lang="pl-PL" sz="24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.</a:t>
            </a:r>
            <a:endParaRPr lang="pl-PL" sz="2400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FC54F467-9C64-DF50-EDAC-6D13824FFCCD}"/>
              </a:ext>
            </a:extLst>
          </p:cNvPr>
          <p:cNvSpPr/>
          <p:nvPr/>
        </p:nvSpPr>
        <p:spPr>
          <a:xfrm>
            <a:off x="853670" y="5691604"/>
            <a:ext cx="1947588" cy="881586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949A0BBF-48DD-3706-AEC9-1DBB4C3E1E90}"/>
              </a:ext>
            </a:extLst>
          </p:cNvPr>
          <p:cNvSpPr/>
          <p:nvPr/>
        </p:nvSpPr>
        <p:spPr>
          <a:xfrm>
            <a:off x="5652630" y="5599688"/>
            <a:ext cx="886739" cy="973502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A1E8E18E-FC4A-B747-D26C-E5BC2E400901}"/>
              </a:ext>
            </a:extLst>
          </p:cNvPr>
          <p:cNvSpPr/>
          <p:nvPr/>
        </p:nvSpPr>
        <p:spPr>
          <a:xfrm>
            <a:off x="8505825" y="5599688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27B2E02-4D70-723E-A380-C0DC1C650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56" y="1438972"/>
            <a:ext cx="2719143" cy="3103928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4221CECF-C0BA-7693-6515-DCB1EC3EB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44" y="284810"/>
            <a:ext cx="3636323" cy="2198331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7CC88B19-B5ED-25E1-2697-231B78DE8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44" y="3275694"/>
            <a:ext cx="3636323" cy="2198331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325052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D11515B-8D50-7D94-BEBF-F6BBCD0CE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wolny kształt: kształt 3">
            <a:extLst>
              <a:ext uri="{FF2B5EF4-FFF2-40B4-BE49-F238E27FC236}">
                <a16:creationId xmlns="" xmlns:a16="http://schemas.microsoft.com/office/drawing/2014/main" id="{DEA0EC1F-7D6D-B482-CED3-80FE1C12BE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811305" y="3091045"/>
                </a:moveTo>
                <a:lnTo>
                  <a:pt x="7888915" y="3312501"/>
                </a:lnTo>
                <a:lnTo>
                  <a:pt x="7733695" y="3312501"/>
                </a:lnTo>
                <a:close/>
                <a:moveTo>
                  <a:pt x="7108985" y="3003088"/>
                </a:moveTo>
                <a:lnTo>
                  <a:pt x="7204086" y="3003088"/>
                </a:lnTo>
                <a:cubicBezTo>
                  <a:pt x="7244270" y="3003088"/>
                  <a:pt x="7275375" y="3012762"/>
                  <a:pt x="7297401" y="3032109"/>
                </a:cubicBezTo>
                <a:cubicBezTo>
                  <a:pt x="7319428" y="3051457"/>
                  <a:pt x="7330441" y="3078841"/>
                  <a:pt x="7330441" y="3114262"/>
                </a:cubicBezTo>
                <a:lnTo>
                  <a:pt x="7330441" y="3305358"/>
                </a:lnTo>
                <a:cubicBezTo>
                  <a:pt x="7330441" y="3340779"/>
                  <a:pt x="7319428" y="3368163"/>
                  <a:pt x="7297401" y="3387511"/>
                </a:cubicBezTo>
                <a:cubicBezTo>
                  <a:pt x="7275375" y="3406858"/>
                  <a:pt x="7244270" y="3416532"/>
                  <a:pt x="7204086" y="3416532"/>
                </a:cubicBezTo>
                <a:lnTo>
                  <a:pt x="7108985" y="3416532"/>
                </a:lnTo>
                <a:close/>
                <a:moveTo>
                  <a:pt x="593885" y="3003088"/>
                </a:moveTo>
                <a:lnTo>
                  <a:pt x="688986" y="3003088"/>
                </a:lnTo>
                <a:cubicBezTo>
                  <a:pt x="729170" y="3003088"/>
                  <a:pt x="760275" y="3012762"/>
                  <a:pt x="782301" y="3032109"/>
                </a:cubicBezTo>
                <a:cubicBezTo>
                  <a:pt x="804328" y="3051457"/>
                  <a:pt x="815341" y="3078841"/>
                  <a:pt x="815341" y="3114262"/>
                </a:cubicBezTo>
                <a:lnTo>
                  <a:pt x="815341" y="3305358"/>
                </a:lnTo>
                <a:cubicBezTo>
                  <a:pt x="815341" y="3340779"/>
                  <a:pt x="804328" y="3368163"/>
                  <a:pt x="782301" y="3387511"/>
                </a:cubicBezTo>
                <a:cubicBezTo>
                  <a:pt x="760275" y="3406858"/>
                  <a:pt x="729170" y="3416532"/>
                  <a:pt x="688986" y="3416532"/>
                </a:cubicBezTo>
                <a:lnTo>
                  <a:pt x="593885" y="3416532"/>
                </a:lnTo>
                <a:close/>
                <a:moveTo>
                  <a:pt x="10061734" y="3002641"/>
                </a:moveTo>
                <a:lnTo>
                  <a:pt x="10213985" y="3002641"/>
                </a:lnTo>
                <a:cubicBezTo>
                  <a:pt x="10226785" y="3002641"/>
                  <a:pt x="10237947" y="3005767"/>
                  <a:pt x="10247472" y="3012017"/>
                </a:cubicBezTo>
                <a:cubicBezTo>
                  <a:pt x="10256997" y="3018268"/>
                  <a:pt x="10264364" y="3027198"/>
                  <a:pt x="10269573" y="3038806"/>
                </a:cubicBezTo>
                <a:cubicBezTo>
                  <a:pt x="10274782" y="3050415"/>
                  <a:pt x="10277386" y="3063810"/>
                  <a:pt x="10277386" y="3078990"/>
                </a:cubicBezTo>
                <a:cubicBezTo>
                  <a:pt x="10277088" y="3094171"/>
                  <a:pt x="10274335" y="3107565"/>
                  <a:pt x="10269126" y="3119174"/>
                </a:cubicBezTo>
                <a:cubicBezTo>
                  <a:pt x="10263917" y="3130782"/>
                  <a:pt x="10256550" y="3139712"/>
                  <a:pt x="10247025" y="3145963"/>
                </a:cubicBezTo>
                <a:cubicBezTo>
                  <a:pt x="10237500" y="3152214"/>
                  <a:pt x="10226487" y="3155339"/>
                  <a:pt x="10213985" y="3155339"/>
                </a:cubicBezTo>
                <a:lnTo>
                  <a:pt x="10061734" y="3155339"/>
                </a:lnTo>
                <a:close/>
                <a:moveTo>
                  <a:pt x="3813335" y="3002641"/>
                </a:moveTo>
                <a:lnTo>
                  <a:pt x="3965586" y="3002641"/>
                </a:lnTo>
                <a:cubicBezTo>
                  <a:pt x="3978386" y="3002641"/>
                  <a:pt x="3989548" y="3005767"/>
                  <a:pt x="3999072" y="3012017"/>
                </a:cubicBezTo>
                <a:cubicBezTo>
                  <a:pt x="4008598" y="3018268"/>
                  <a:pt x="4015965" y="3027198"/>
                  <a:pt x="4021174" y="3038806"/>
                </a:cubicBezTo>
                <a:cubicBezTo>
                  <a:pt x="4026382" y="3050415"/>
                  <a:pt x="4028987" y="3063810"/>
                  <a:pt x="4028987" y="3078990"/>
                </a:cubicBezTo>
                <a:cubicBezTo>
                  <a:pt x="4028690" y="3094171"/>
                  <a:pt x="4025936" y="3107565"/>
                  <a:pt x="4020727" y="3119174"/>
                </a:cubicBezTo>
                <a:cubicBezTo>
                  <a:pt x="4015518" y="3130782"/>
                  <a:pt x="4008151" y="3139712"/>
                  <a:pt x="3998626" y="3145963"/>
                </a:cubicBezTo>
                <a:cubicBezTo>
                  <a:pt x="3989101" y="3152214"/>
                  <a:pt x="3978088" y="3155339"/>
                  <a:pt x="3965586" y="3155339"/>
                </a:cubicBezTo>
                <a:lnTo>
                  <a:pt x="3813335" y="3155339"/>
                </a:lnTo>
                <a:close/>
                <a:moveTo>
                  <a:pt x="11082397" y="2885216"/>
                </a:moveTo>
                <a:lnTo>
                  <a:pt x="11082397" y="3534404"/>
                </a:lnTo>
                <a:lnTo>
                  <a:pt x="11126599" y="3534404"/>
                </a:lnTo>
                <a:lnTo>
                  <a:pt x="11204734" y="3534404"/>
                </a:lnTo>
                <a:lnTo>
                  <a:pt x="11517273" y="3534404"/>
                </a:lnTo>
                <a:lnTo>
                  <a:pt x="11517273" y="3416532"/>
                </a:lnTo>
                <a:lnTo>
                  <a:pt x="11204734" y="3416532"/>
                </a:lnTo>
                <a:lnTo>
                  <a:pt x="11204734" y="3270978"/>
                </a:lnTo>
                <a:lnTo>
                  <a:pt x="11468160" y="3270978"/>
                </a:lnTo>
                <a:lnTo>
                  <a:pt x="11468160" y="3153107"/>
                </a:lnTo>
                <a:lnTo>
                  <a:pt x="11204734" y="3153107"/>
                </a:lnTo>
                <a:lnTo>
                  <a:pt x="11204734" y="3003088"/>
                </a:lnTo>
                <a:lnTo>
                  <a:pt x="11517273" y="3003088"/>
                </a:lnTo>
                <a:lnTo>
                  <a:pt x="11517273" y="2885216"/>
                </a:lnTo>
                <a:lnTo>
                  <a:pt x="11204734" y="2885216"/>
                </a:lnTo>
                <a:lnTo>
                  <a:pt x="11126599" y="2885216"/>
                </a:lnTo>
                <a:close/>
                <a:moveTo>
                  <a:pt x="10539472" y="2885216"/>
                </a:moveTo>
                <a:lnTo>
                  <a:pt x="10539472" y="3534404"/>
                </a:lnTo>
                <a:lnTo>
                  <a:pt x="10583674" y="3534404"/>
                </a:lnTo>
                <a:lnTo>
                  <a:pt x="10661809" y="3534404"/>
                </a:lnTo>
                <a:lnTo>
                  <a:pt x="10974348" y="3534404"/>
                </a:lnTo>
                <a:lnTo>
                  <a:pt x="10974348" y="3416532"/>
                </a:lnTo>
                <a:lnTo>
                  <a:pt x="10661809" y="3416532"/>
                </a:lnTo>
                <a:lnTo>
                  <a:pt x="10661809" y="3270978"/>
                </a:lnTo>
                <a:lnTo>
                  <a:pt x="10925235" y="3270978"/>
                </a:lnTo>
                <a:lnTo>
                  <a:pt x="10925235" y="3153107"/>
                </a:lnTo>
                <a:lnTo>
                  <a:pt x="10661809" y="3153107"/>
                </a:lnTo>
                <a:lnTo>
                  <a:pt x="10661809" y="3003088"/>
                </a:lnTo>
                <a:lnTo>
                  <a:pt x="10974348" y="3003088"/>
                </a:lnTo>
                <a:lnTo>
                  <a:pt x="10974348" y="2885216"/>
                </a:lnTo>
                <a:lnTo>
                  <a:pt x="10661809" y="2885216"/>
                </a:lnTo>
                <a:lnTo>
                  <a:pt x="10583674" y="2885216"/>
                </a:lnTo>
                <a:close/>
                <a:moveTo>
                  <a:pt x="9320273" y="2885216"/>
                </a:moveTo>
                <a:lnTo>
                  <a:pt x="9320273" y="3534404"/>
                </a:lnTo>
                <a:lnTo>
                  <a:pt x="9442610" y="3534404"/>
                </a:lnTo>
                <a:lnTo>
                  <a:pt x="9442610" y="3271425"/>
                </a:lnTo>
                <a:lnTo>
                  <a:pt x="9675674" y="3271425"/>
                </a:lnTo>
                <a:lnTo>
                  <a:pt x="9675674" y="3534404"/>
                </a:lnTo>
                <a:lnTo>
                  <a:pt x="9798011" y="3534404"/>
                </a:lnTo>
                <a:lnTo>
                  <a:pt x="9798011" y="2885216"/>
                </a:lnTo>
                <a:lnTo>
                  <a:pt x="9675674" y="2885216"/>
                </a:lnTo>
                <a:lnTo>
                  <a:pt x="9675674" y="3153553"/>
                </a:lnTo>
                <a:lnTo>
                  <a:pt x="9442610" y="3153553"/>
                </a:lnTo>
                <a:lnTo>
                  <a:pt x="9442610" y="2885216"/>
                </a:lnTo>
                <a:close/>
                <a:moveTo>
                  <a:pt x="8792826" y="2885216"/>
                </a:moveTo>
                <a:lnTo>
                  <a:pt x="8792826" y="3003088"/>
                </a:lnTo>
                <a:lnTo>
                  <a:pt x="8969634" y="3003088"/>
                </a:lnTo>
                <a:lnTo>
                  <a:pt x="8969634" y="3534404"/>
                </a:lnTo>
                <a:lnTo>
                  <a:pt x="9091971" y="3534404"/>
                </a:lnTo>
                <a:lnTo>
                  <a:pt x="9091971" y="3003088"/>
                </a:lnTo>
                <a:lnTo>
                  <a:pt x="9268778" y="3003088"/>
                </a:lnTo>
                <a:lnTo>
                  <a:pt x="9268778" y="2885216"/>
                </a:lnTo>
                <a:close/>
                <a:moveTo>
                  <a:pt x="8083512" y="2885216"/>
                </a:moveTo>
                <a:lnTo>
                  <a:pt x="8274607" y="3283926"/>
                </a:lnTo>
                <a:lnTo>
                  <a:pt x="8274607" y="3534404"/>
                </a:lnTo>
                <a:lnTo>
                  <a:pt x="8396943" y="3534404"/>
                </a:lnTo>
                <a:lnTo>
                  <a:pt x="8396943" y="3283926"/>
                </a:lnTo>
                <a:lnTo>
                  <a:pt x="8588039" y="2885216"/>
                </a:lnTo>
                <a:lnTo>
                  <a:pt x="8459898" y="2885216"/>
                </a:lnTo>
                <a:lnTo>
                  <a:pt x="8335775" y="3164715"/>
                </a:lnTo>
                <a:lnTo>
                  <a:pt x="8211652" y="2885216"/>
                </a:lnTo>
                <a:close/>
                <a:moveTo>
                  <a:pt x="7772461" y="2885216"/>
                </a:moveTo>
                <a:lnTo>
                  <a:pt x="7524215" y="3534404"/>
                </a:lnTo>
                <a:lnTo>
                  <a:pt x="7655928" y="3534404"/>
                </a:lnTo>
                <a:lnTo>
                  <a:pt x="7692387" y="3430373"/>
                </a:lnTo>
                <a:lnTo>
                  <a:pt x="7930224" y="3430373"/>
                </a:lnTo>
                <a:lnTo>
                  <a:pt x="7966681" y="3534404"/>
                </a:lnTo>
                <a:lnTo>
                  <a:pt x="8098394" y="3534404"/>
                </a:lnTo>
                <a:lnTo>
                  <a:pt x="7850149" y="2885216"/>
                </a:lnTo>
                <a:close/>
                <a:moveTo>
                  <a:pt x="6986648" y="2885216"/>
                </a:moveTo>
                <a:lnTo>
                  <a:pt x="6986648" y="3534404"/>
                </a:lnTo>
                <a:lnTo>
                  <a:pt x="7048263" y="3534404"/>
                </a:lnTo>
                <a:lnTo>
                  <a:pt x="7108985" y="3534404"/>
                </a:lnTo>
                <a:lnTo>
                  <a:pt x="7200961" y="3534404"/>
                </a:lnTo>
                <a:cubicBezTo>
                  <a:pt x="7256622" y="3534404"/>
                  <a:pt x="7303652" y="3524730"/>
                  <a:pt x="7342050" y="3505383"/>
                </a:cubicBezTo>
                <a:cubicBezTo>
                  <a:pt x="7380447" y="3486035"/>
                  <a:pt x="7409246" y="3458948"/>
                  <a:pt x="7428445" y="3424123"/>
                </a:cubicBezTo>
                <a:cubicBezTo>
                  <a:pt x="7447643" y="3389297"/>
                  <a:pt x="7457243" y="3348518"/>
                  <a:pt x="7457243" y="3301786"/>
                </a:cubicBezTo>
                <a:lnTo>
                  <a:pt x="7457243" y="3117834"/>
                </a:lnTo>
                <a:cubicBezTo>
                  <a:pt x="7457243" y="3068721"/>
                  <a:pt x="7447271" y="3026751"/>
                  <a:pt x="7427328" y="2991926"/>
                </a:cubicBezTo>
                <a:cubicBezTo>
                  <a:pt x="7407385" y="2957100"/>
                  <a:pt x="7378289" y="2930608"/>
                  <a:pt x="7340041" y="2912451"/>
                </a:cubicBezTo>
                <a:cubicBezTo>
                  <a:pt x="7301792" y="2894294"/>
                  <a:pt x="7255581" y="2885216"/>
                  <a:pt x="7201407" y="2885216"/>
                </a:cubicBezTo>
                <a:lnTo>
                  <a:pt x="7108985" y="2885216"/>
                </a:lnTo>
                <a:lnTo>
                  <a:pt x="7048263" y="2885216"/>
                </a:lnTo>
                <a:close/>
                <a:moveTo>
                  <a:pt x="5882344" y="2885216"/>
                </a:moveTo>
                <a:lnTo>
                  <a:pt x="5882344" y="3534404"/>
                </a:lnTo>
                <a:lnTo>
                  <a:pt x="6009145" y="3534404"/>
                </a:lnTo>
                <a:lnTo>
                  <a:pt x="6009145" y="2885216"/>
                </a:lnTo>
                <a:close/>
                <a:moveTo>
                  <a:pt x="4786373" y="2885216"/>
                </a:moveTo>
                <a:lnTo>
                  <a:pt x="4786373" y="3534404"/>
                </a:lnTo>
                <a:lnTo>
                  <a:pt x="4830575" y="3534404"/>
                </a:lnTo>
                <a:lnTo>
                  <a:pt x="4908710" y="3534404"/>
                </a:lnTo>
                <a:lnTo>
                  <a:pt x="5221250" y="3534404"/>
                </a:lnTo>
                <a:lnTo>
                  <a:pt x="5221250" y="3416532"/>
                </a:lnTo>
                <a:lnTo>
                  <a:pt x="4908710" y="3416532"/>
                </a:lnTo>
                <a:lnTo>
                  <a:pt x="4908710" y="3270978"/>
                </a:lnTo>
                <a:lnTo>
                  <a:pt x="5172136" y="3270978"/>
                </a:lnTo>
                <a:lnTo>
                  <a:pt x="5172136" y="3153107"/>
                </a:lnTo>
                <a:lnTo>
                  <a:pt x="4908710" y="3153107"/>
                </a:lnTo>
                <a:lnTo>
                  <a:pt x="4908710" y="3003088"/>
                </a:lnTo>
                <a:lnTo>
                  <a:pt x="5221250" y="3003088"/>
                </a:lnTo>
                <a:lnTo>
                  <a:pt x="5221250" y="2885216"/>
                </a:lnTo>
                <a:lnTo>
                  <a:pt x="4908710" y="2885216"/>
                </a:lnTo>
                <a:lnTo>
                  <a:pt x="4830575" y="2885216"/>
                </a:lnTo>
                <a:close/>
                <a:moveTo>
                  <a:pt x="4272321" y="2885216"/>
                </a:moveTo>
                <a:lnTo>
                  <a:pt x="4272321" y="3003088"/>
                </a:lnTo>
                <a:lnTo>
                  <a:pt x="4531282" y="3003088"/>
                </a:lnTo>
                <a:lnTo>
                  <a:pt x="4264284" y="3424569"/>
                </a:lnTo>
                <a:lnTo>
                  <a:pt x="4264284" y="3534404"/>
                </a:lnTo>
                <a:lnTo>
                  <a:pt x="4685765" y="3534404"/>
                </a:lnTo>
                <a:lnTo>
                  <a:pt x="4685765" y="3416532"/>
                </a:lnTo>
                <a:lnTo>
                  <a:pt x="4409838" y="3416532"/>
                </a:lnTo>
                <a:lnTo>
                  <a:pt x="4676836" y="2995051"/>
                </a:lnTo>
                <a:lnTo>
                  <a:pt x="4676836" y="2885216"/>
                </a:lnTo>
                <a:close/>
                <a:moveTo>
                  <a:pt x="3163552" y="2885216"/>
                </a:moveTo>
                <a:lnTo>
                  <a:pt x="3163552" y="3003088"/>
                </a:lnTo>
                <a:lnTo>
                  <a:pt x="3340360" y="3003088"/>
                </a:lnTo>
                <a:lnTo>
                  <a:pt x="3340360" y="3534404"/>
                </a:lnTo>
                <a:lnTo>
                  <a:pt x="3462696" y="3534404"/>
                </a:lnTo>
                <a:lnTo>
                  <a:pt x="3462696" y="3003088"/>
                </a:lnTo>
                <a:lnTo>
                  <a:pt x="3639504" y="3003088"/>
                </a:lnTo>
                <a:lnTo>
                  <a:pt x="3639504" y="2885216"/>
                </a:lnTo>
                <a:close/>
                <a:moveTo>
                  <a:pt x="2357498" y="2885216"/>
                </a:moveTo>
                <a:lnTo>
                  <a:pt x="2357498" y="3533958"/>
                </a:lnTo>
                <a:lnTo>
                  <a:pt x="2474477" y="3533958"/>
                </a:lnTo>
                <a:lnTo>
                  <a:pt x="2474477" y="3065974"/>
                </a:lnTo>
                <a:lnTo>
                  <a:pt x="2704417" y="3533958"/>
                </a:lnTo>
                <a:lnTo>
                  <a:pt x="2854882" y="3533958"/>
                </a:lnTo>
                <a:lnTo>
                  <a:pt x="2854882" y="2885216"/>
                </a:lnTo>
                <a:lnTo>
                  <a:pt x="2737903" y="2885216"/>
                </a:lnTo>
                <a:lnTo>
                  <a:pt x="2737903" y="3360534"/>
                </a:lnTo>
                <a:lnTo>
                  <a:pt x="2507071" y="2885216"/>
                </a:lnTo>
                <a:close/>
                <a:moveTo>
                  <a:pt x="1814573" y="2885216"/>
                </a:moveTo>
                <a:lnTo>
                  <a:pt x="1814573" y="3534404"/>
                </a:lnTo>
                <a:lnTo>
                  <a:pt x="1858775" y="3534404"/>
                </a:lnTo>
                <a:lnTo>
                  <a:pt x="1936910" y="3534404"/>
                </a:lnTo>
                <a:lnTo>
                  <a:pt x="2249449" y="3534404"/>
                </a:lnTo>
                <a:lnTo>
                  <a:pt x="2249449" y="3416532"/>
                </a:lnTo>
                <a:lnTo>
                  <a:pt x="1936910" y="3416532"/>
                </a:lnTo>
                <a:lnTo>
                  <a:pt x="1936910" y="3270978"/>
                </a:lnTo>
                <a:lnTo>
                  <a:pt x="2200336" y="3270978"/>
                </a:lnTo>
                <a:lnTo>
                  <a:pt x="2200336" y="3153107"/>
                </a:lnTo>
                <a:lnTo>
                  <a:pt x="1936910" y="3153107"/>
                </a:lnTo>
                <a:lnTo>
                  <a:pt x="1936910" y="3003088"/>
                </a:lnTo>
                <a:lnTo>
                  <a:pt x="2249449" y="3003088"/>
                </a:lnTo>
                <a:lnTo>
                  <a:pt x="2249449" y="2885216"/>
                </a:lnTo>
                <a:lnTo>
                  <a:pt x="1936910" y="2885216"/>
                </a:lnTo>
                <a:lnTo>
                  <a:pt x="1858775" y="2885216"/>
                </a:lnTo>
                <a:close/>
                <a:moveTo>
                  <a:pt x="1557994" y="2885216"/>
                </a:moveTo>
                <a:lnTo>
                  <a:pt x="1557994" y="3534404"/>
                </a:lnTo>
                <a:lnTo>
                  <a:pt x="1684795" y="3534404"/>
                </a:lnTo>
                <a:lnTo>
                  <a:pt x="1684795" y="2885216"/>
                </a:lnTo>
                <a:close/>
                <a:moveTo>
                  <a:pt x="1052871" y="2885216"/>
                </a:moveTo>
                <a:lnTo>
                  <a:pt x="1052871" y="3003088"/>
                </a:lnTo>
                <a:lnTo>
                  <a:pt x="1311832" y="3003088"/>
                </a:lnTo>
                <a:lnTo>
                  <a:pt x="1044834" y="3424569"/>
                </a:lnTo>
                <a:lnTo>
                  <a:pt x="1044834" y="3534404"/>
                </a:lnTo>
                <a:lnTo>
                  <a:pt x="1466316" y="3534404"/>
                </a:lnTo>
                <a:lnTo>
                  <a:pt x="1466316" y="3416532"/>
                </a:lnTo>
                <a:lnTo>
                  <a:pt x="1190388" y="3416532"/>
                </a:lnTo>
                <a:lnTo>
                  <a:pt x="1457386" y="2995051"/>
                </a:lnTo>
                <a:lnTo>
                  <a:pt x="1457386" y="2885216"/>
                </a:lnTo>
                <a:close/>
                <a:moveTo>
                  <a:pt x="471548" y="2885216"/>
                </a:moveTo>
                <a:lnTo>
                  <a:pt x="471548" y="3534404"/>
                </a:lnTo>
                <a:lnTo>
                  <a:pt x="533163" y="3534404"/>
                </a:lnTo>
                <a:lnTo>
                  <a:pt x="593885" y="3534404"/>
                </a:lnTo>
                <a:lnTo>
                  <a:pt x="685861" y="3534404"/>
                </a:lnTo>
                <a:cubicBezTo>
                  <a:pt x="741523" y="3534404"/>
                  <a:pt x="788552" y="3524730"/>
                  <a:pt x="826950" y="3505383"/>
                </a:cubicBezTo>
                <a:cubicBezTo>
                  <a:pt x="865348" y="3486035"/>
                  <a:pt x="894146" y="3458948"/>
                  <a:pt x="913345" y="3424123"/>
                </a:cubicBezTo>
                <a:cubicBezTo>
                  <a:pt x="932543" y="3389297"/>
                  <a:pt x="942143" y="3348518"/>
                  <a:pt x="942143" y="3301786"/>
                </a:cubicBezTo>
                <a:lnTo>
                  <a:pt x="942143" y="3117834"/>
                </a:lnTo>
                <a:cubicBezTo>
                  <a:pt x="942143" y="3068721"/>
                  <a:pt x="932172" y="3026751"/>
                  <a:pt x="912229" y="2991926"/>
                </a:cubicBezTo>
                <a:cubicBezTo>
                  <a:pt x="892286" y="2957100"/>
                  <a:pt x="863190" y="2930608"/>
                  <a:pt x="824941" y="2912451"/>
                </a:cubicBezTo>
                <a:cubicBezTo>
                  <a:pt x="786692" y="2894294"/>
                  <a:pt x="740481" y="2885216"/>
                  <a:pt x="686307" y="2885216"/>
                </a:cubicBezTo>
                <a:lnTo>
                  <a:pt x="593885" y="2885216"/>
                </a:lnTo>
                <a:lnTo>
                  <a:pt x="533163" y="2885216"/>
                </a:lnTo>
                <a:close/>
                <a:moveTo>
                  <a:pt x="9939397" y="2884770"/>
                </a:moveTo>
                <a:lnTo>
                  <a:pt x="9939397" y="3534404"/>
                </a:lnTo>
                <a:lnTo>
                  <a:pt x="10061734" y="3534404"/>
                </a:lnTo>
                <a:lnTo>
                  <a:pt x="10061734" y="3273211"/>
                </a:lnTo>
                <a:lnTo>
                  <a:pt x="10135947" y="3273211"/>
                </a:lnTo>
                <a:lnTo>
                  <a:pt x="10282297" y="3534404"/>
                </a:lnTo>
                <a:lnTo>
                  <a:pt x="10430530" y="3534404"/>
                </a:lnTo>
                <a:lnTo>
                  <a:pt x="10275299" y="3266710"/>
                </a:lnTo>
                <a:lnTo>
                  <a:pt x="10296599" y="3259649"/>
                </a:lnTo>
                <a:cubicBezTo>
                  <a:pt x="10303919" y="3256635"/>
                  <a:pt x="10310984" y="3253119"/>
                  <a:pt x="10317793" y="3249101"/>
                </a:cubicBezTo>
                <a:cubicBezTo>
                  <a:pt x="10345028" y="3233027"/>
                  <a:pt x="10366088" y="3210331"/>
                  <a:pt x="10380970" y="3181012"/>
                </a:cubicBezTo>
                <a:cubicBezTo>
                  <a:pt x="10395853" y="3151693"/>
                  <a:pt x="10403295" y="3117685"/>
                  <a:pt x="10403295" y="3078990"/>
                </a:cubicBezTo>
                <a:cubicBezTo>
                  <a:pt x="10403295" y="3040295"/>
                  <a:pt x="10395853" y="3006288"/>
                  <a:pt x="10380970" y="2976969"/>
                </a:cubicBezTo>
                <a:cubicBezTo>
                  <a:pt x="10366088" y="2947649"/>
                  <a:pt x="10345103" y="2924953"/>
                  <a:pt x="10318016" y="2908880"/>
                </a:cubicBezTo>
                <a:cubicBezTo>
                  <a:pt x="10290929" y="2892806"/>
                  <a:pt x="10259527" y="2884770"/>
                  <a:pt x="10223808" y="2884770"/>
                </a:cubicBezTo>
                <a:lnTo>
                  <a:pt x="10061734" y="2884770"/>
                </a:lnTo>
                <a:lnTo>
                  <a:pt x="9988064" y="2884770"/>
                </a:lnTo>
                <a:close/>
                <a:moveTo>
                  <a:pt x="3690998" y="2884770"/>
                </a:moveTo>
                <a:lnTo>
                  <a:pt x="3690998" y="3534404"/>
                </a:lnTo>
                <a:lnTo>
                  <a:pt x="3813335" y="3534404"/>
                </a:lnTo>
                <a:lnTo>
                  <a:pt x="3813335" y="3273211"/>
                </a:lnTo>
                <a:lnTo>
                  <a:pt x="3887547" y="3273211"/>
                </a:lnTo>
                <a:lnTo>
                  <a:pt x="4033898" y="3534404"/>
                </a:lnTo>
                <a:lnTo>
                  <a:pt x="4182131" y="3534404"/>
                </a:lnTo>
                <a:lnTo>
                  <a:pt x="4026900" y="3266710"/>
                </a:lnTo>
                <a:lnTo>
                  <a:pt x="4048200" y="3259649"/>
                </a:lnTo>
                <a:cubicBezTo>
                  <a:pt x="4055520" y="3256635"/>
                  <a:pt x="4062585" y="3253119"/>
                  <a:pt x="4069394" y="3249101"/>
                </a:cubicBezTo>
                <a:cubicBezTo>
                  <a:pt x="4096630" y="3233027"/>
                  <a:pt x="4117689" y="3210331"/>
                  <a:pt x="4132571" y="3181012"/>
                </a:cubicBezTo>
                <a:cubicBezTo>
                  <a:pt x="4147454" y="3151693"/>
                  <a:pt x="4154896" y="3117685"/>
                  <a:pt x="4154896" y="3078990"/>
                </a:cubicBezTo>
                <a:cubicBezTo>
                  <a:pt x="4154896" y="3040295"/>
                  <a:pt x="4147454" y="3006288"/>
                  <a:pt x="4132571" y="2976969"/>
                </a:cubicBezTo>
                <a:cubicBezTo>
                  <a:pt x="4117689" y="2947649"/>
                  <a:pt x="4096704" y="2924953"/>
                  <a:pt x="4069617" y="2908880"/>
                </a:cubicBezTo>
                <a:cubicBezTo>
                  <a:pt x="4042531" y="2892806"/>
                  <a:pt x="4011128" y="2884770"/>
                  <a:pt x="3975409" y="2884770"/>
                </a:cubicBezTo>
                <a:lnTo>
                  <a:pt x="3813335" y="2884770"/>
                </a:lnTo>
                <a:lnTo>
                  <a:pt x="3739665" y="2884770"/>
                </a:lnTo>
                <a:close/>
                <a:moveTo>
                  <a:pt x="5550755" y="2878519"/>
                </a:moveTo>
                <a:cubicBezTo>
                  <a:pt x="5501344" y="2878519"/>
                  <a:pt x="5459076" y="2888044"/>
                  <a:pt x="5423953" y="2907094"/>
                </a:cubicBezTo>
                <a:cubicBezTo>
                  <a:pt x="5388830" y="2926144"/>
                  <a:pt x="5362041" y="2953751"/>
                  <a:pt x="5343586" y="2989916"/>
                </a:cubicBezTo>
                <a:cubicBezTo>
                  <a:pt x="5325131" y="3026082"/>
                  <a:pt x="5315904" y="3069763"/>
                  <a:pt x="5315904" y="3120960"/>
                </a:cubicBezTo>
                <a:lnTo>
                  <a:pt x="5315904" y="3299107"/>
                </a:lnTo>
                <a:cubicBezTo>
                  <a:pt x="5315904" y="3350304"/>
                  <a:pt x="5325131" y="3393985"/>
                  <a:pt x="5343586" y="3430150"/>
                </a:cubicBezTo>
                <a:cubicBezTo>
                  <a:pt x="5362041" y="3466315"/>
                  <a:pt x="5388830" y="3493849"/>
                  <a:pt x="5423953" y="3512750"/>
                </a:cubicBezTo>
                <a:cubicBezTo>
                  <a:pt x="5459076" y="3531651"/>
                  <a:pt x="5501344" y="3541101"/>
                  <a:pt x="5550755" y="3541101"/>
                </a:cubicBezTo>
                <a:cubicBezTo>
                  <a:pt x="5591533" y="3541101"/>
                  <a:pt x="5627922" y="3532321"/>
                  <a:pt x="5659920" y="3514759"/>
                </a:cubicBezTo>
                <a:cubicBezTo>
                  <a:pt x="5691918" y="3497197"/>
                  <a:pt x="5718409" y="3471673"/>
                  <a:pt x="5739394" y="3438187"/>
                </a:cubicBezTo>
                <a:cubicBezTo>
                  <a:pt x="5760379" y="3404700"/>
                  <a:pt x="5775039" y="3364294"/>
                  <a:pt x="5783373" y="3316966"/>
                </a:cubicBezTo>
                <a:lnTo>
                  <a:pt x="5656571" y="3316966"/>
                </a:lnTo>
                <a:cubicBezTo>
                  <a:pt x="5652106" y="3338695"/>
                  <a:pt x="5644963" y="3357150"/>
                  <a:pt x="5635140" y="3372330"/>
                </a:cubicBezTo>
                <a:cubicBezTo>
                  <a:pt x="5625317" y="3387511"/>
                  <a:pt x="5613262" y="3399045"/>
                  <a:pt x="5598975" y="3406933"/>
                </a:cubicBezTo>
                <a:cubicBezTo>
                  <a:pt x="5584687" y="3414821"/>
                  <a:pt x="5568614" y="3418765"/>
                  <a:pt x="5550755" y="3418765"/>
                </a:cubicBezTo>
                <a:cubicBezTo>
                  <a:pt x="5527835" y="3418765"/>
                  <a:pt x="5508339" y="3414077"/>
                  <a:pt x="5492265" y="3404700"/>
                </a:cubicBezTo>
                <a:cubicBezTo>
                  <a:pt x="5476192" y="3395324"/>
                  <a:pt x="5463913" y="3381707"/>
                  <a:pt x="5455431" y="3363847"/>
                </a:cubicBezTo>
                <a:cubicBezTo>
                  <a:pt x="5446947" y="3345988"/>
                  <a:pt x="5442705" y="3324408"/>
                  <a:pt x="5442705" y="3299107"/>
                </a:cubicBezTo>
                <a:lnTo>
                  <a:pt x="5442705" y="3120960"/>
                </a:lnTo>
                <a:cubicBezTo>
                  <a:pt x="5442705" y="3095659"/>
                  <a:pt x="5446947" y="3074004"/>
                  <a:pt x="5455431" y="3055996"/>
                </a:cubicBezTo>
                <a:cubicBezTo>
                  <a:pt x="5463913" y="3037988"/>
                  <a:pt x="5476192" y="3024296"/>
                  <a:pt x="5492265" y="3014920"/>
                </a:cubicBezTo>
                <a:cubicBezTo>
                  <a:pt x="5508339" y="3005543"/>
                  <a:pt x="5527835" y="3000855"/>
                  <a:pt x="5550755" y="3000855"/>
                </a:cubicBezTo>
                <a:cubicBezTo>
                  <a:pt x="5568316" y="3000855"/>
                  <a:pt x="5584166" y="3004874"/>
                  <a:pt x="5598306" y="3012911"/>
                </a:cubicBezTo>
                <a:cubicBezTo>
                  <a:pt x="5612444" y="3020947"/>
                  <a:pt x="5624499" y="3032556"/>
                  <a:pt x="5634470" y="3047736"/>
                </a:cubicBezTo>
                <a:cubicBezTo>
                  <a:pt x="5644442" y="3062917"/>
                  <a:pt x="5651809" y="3081223"/>
                  <a:pt x="5656571" y="3102654"/>
                </a:cubicBezTo>
                <a:lnTo>
                  <a:pt x="5783373" y="3102654"/>
                </a:lnTo>
                <a:cubicBezTo>
                  <a:pt x="5775337" y="3055327"/>
                  <a:pt x="5760825" y="3014920"/>
                  <a:pt x="5739841" y="2981433"/>
                </a:cubicBezTo>
                <a:cubicBezTo>
                  <a:pt x="5718856" y="2947947"/>
                  <a:pt x="5692291" y="2922423"/>
                  <a:pt x="5660143" y="2904861"/>
                </a:cubicBezTo>
                <a:cubicBezTo>
                  <a:pt x="5627996" y="2887299"/>
                  <a:pt x="5591533" y="2878519"/>
                  <a:pt x="5550755" y="2878519"/>
                </a:cubicBezTo>
                <a:close/>
                <a:moveTo>
                  <a:pt x="6601481" y="2808421"/>
                </a:moveTo>
                <a:lnTo>
                  <a:pt x="6311266" y="3657634"/>
                </a:lnTo>
                <a:lnTo>
                  <a:pt x="6427352" y="3657634"/>
                </a:lnTo>
                <a:lnTo>
                  <a:pt x="6717567" y="2808421"/>
                </a:lnTo>
                <a:close/>
                <a:moveTo>
                  <a:pt x="2680753" y="2660634"/>
                </a:moveTo>
                <a:lnTo>
                  <a:pt x="2557523" y="2770023"/>
                </a:lnTo>
                <a:lnTo>
                  <a:pt x="2630300" y="2845032"/>
                </a:lnTo>
                <a:lnTo>
                  <a:pt x="2762013" y="274412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9B7B040D-36A9-E58B-31AF-D0A13723C295}"/>
              </a:ext>
            </a:extLst>
          </p:cNvPr>
          <p:cNvSpPr/>
          <p:nvPr/>
        </p:nvSpPr>
        <p:spPr>
          <a:xfrm>
            <a:off x="853670" y="5804101"/>
            <a:ext cx="1947588" cy="748681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CE2B04F-AAD4-E367-9482-C588C513186D}"/>
              </a:ext>
            </a:extLst>
          </p:cNvPr>
          <p:cNvSpPr/>
          <p:nvPr/>
        </p:nvSpPr>
        <p:spPr>
          <a:xfrm>
            <a:off x="5652630" y="5726043"/>
            <a:ext cx="886739" cy="826740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C4B64042-5637-13DA-C7B5-814E3F75E96B}"/>
              </a:ext>
            </a:extLst>
          </p:cNvPr>
          <p:cNvSpPr/>
          <p:nvPr/>
        </p:nvSpPr>
        <p:spPr>
          <a:xfrm>
            <a:off x="8505825" y="5726043"/>
            <a:ext cx="2286000" cy="826739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66158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E9738B8-7BA3-21A1-0533-6DDB01DD97E9}"/>
              </a:ext>
            </a:extLst>
          </p:cNvPr>
          <p:cNvSpPr txBox="1"/>
          <p:nvPr/>
        </p:nvSpPr>
        <p:spPr>
          <a:xfrm>
            <a:off x="7200147" y="226087"/>
            <a:ext cx="4591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Montserrat" panose="00000500000000000000" pitchFamily="2" charset="-18"/>
                <a:cs typeface="Aharoni" panose="02010803020104030203" pitchFamily="2" charset="-79"/>
              </a:rPr>
              <a:t>Zwiedzaliśmy piękną dzielnicę </a:t>
            </a:r>
            <a:r>
              <a:rPr lang="pl-PL" sz="2800" dirty="0" err="1">
                <a:latin typeface="Montserrat" panose="00000500000000000000" pitchFamily="2" charset="-18"/>
                <a:cs typeface="Aharoni" panose="02010803020104030203" pitchFamily="2" charset="-79"/>
              </a:rPr>
              <a:t>Albacin</a:t>
            </a:r>
            <a:r>
              <a:rPr lang="pl-PL" sz="2800" dirty="0">
                <a:latin typeface="Montserrat" panose="00000500000000000000" pitchFamily="2" charset="-18"/>
                <a:cs typeface="Aharoni" panose="02010803020104030203" pitchFamily="2" charset="-79"/>
              </a:rPr>
              <a:t> razem z panią Anną Łuszcz, która opowiadała o tutejszej historii i kulturze.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264586A-A670-76D3-6FD8-DBFD1DFAACB9}"/>
              </a:ext>
            </a:extLst>
          </p:cNvPr>
          <p:cNvSpPr txBox="1"/>
          <p:nvPr/>
        </p:nvSpPr>
        <p:spPr>
          <a:xfrm>
            <a:off x="7200147" y="2919809"/>
            <a:ext cx="4591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We visited the beautiful </a:t>
            </a:r>
            <a:r>
              <a:rPr lang="en-US" sz="320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Alba</a:t>
            </a:r>
            <a:r>
              <a:rPr lang="pl-PL" sz="320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i</a:t>
            </a:r>
            <a:r>
              <a:rPr lang="en-US" sz="320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cin</a:t>
            </a:r>
            <a:r>
              <a:rPr lang="en-US" sz="320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district together with </a:t>
            </a:r>
            <a:r>
              <a:rPr lang="en-US" sz="320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Ms 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An</a:t>
            </a:r>
            <a:r>
              <a:rPr lang="pl-PL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na Łuszcz</a:t>
            </a:r>
            <a:r>
              <a:rPr lang="en-US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, who talked about the local history and culture</a:t>
            </a:r>
            <a:r>
              <a:rPr lang="pl-PL" sz="3200" i="0" dirty="0">
                <a:solidFill>
                  <a:schemeClr val="accent5">
                    <a:lumMod val="75000"/>
                  </a:schemeClr>
                </a:solidFill>
                <a:effectLst/>
                <a:latin typeface="Bahnschrift" panose="020B0502040204020203" pitchFamily="34" charset="0"/>
              </a:rPr>
              <a:t>.</a:t>
            </a:r>
            <a:endParaRPr lang="pl-PL" sz="3200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6E93F18D-415A-3A9E-2EF1-620FBB7D1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4" y="466751"/>
            <a:ext cx="3288484" cy="2246769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976A9BEF-4087-3DCF-C1E3-C4721EF19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85" y="3062301"/>
            <a:ext cx="3288484" cy="2164360"/>
          </a:xfrm>
          <a:prstGeom prst="rect">
            <a:avLst/>
          </a:prstGeom>
          <a:effectLst>
            <a:outerShdw blurRad="63500" sx="104000" sy="104000" algn="ctr" rotWithShape="0">
              <a:schemeClr val="accent1">
                <a:lumMod val="75000"/>
                <a:alpha val="29000"/>
              </a:schemeClr>
            </a:outerShdw>
          </a:effectLst>
        </p:spPr>
      </p:pic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DAFD2CFA-2437-54A5-6955-65ADC49C84C3}"/>
              </a:ext>
            </a:extLst>
          </p:cNvPr>
          <p:cNvSpPr/>
          <p:nvPr/>
        </p:nvSpPr>
        <p:spPr>
          <a:xfrm>
            <a:off x="1483751" y="5921307"/>
            <a:ext cx="1621387" cy="609248"/>
          </a:xfrm>
          <a:custGeom>
            <a:avLst/>
            <a:gdLst/>
            <a:ahLst/>
            <a:cxnLst/>
            <a:rect l="l" t="t" r="r" b="b"/>
            <a:pathLst>
              <a:path w="4069346" h="1593928">
                <a:moveTo>
                  <a:pt x="0" y="0"/>
                </a:moveTo>
                <a:lnTo>
                  <a:pt x="4069346" y="0"/>
                </a:lnTo>
                <a:lnTo>
                  <a:pt x="4069346" y="1593928"/>
                </a:lnTo>
                <a:lnTo>
                  <a:pt x="0" y="15939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7566D15D-91D9-22DE-00AD-81573F1DB078}"/>
              </a:ext>
            </a:extLst>
          </p:cNvPr>
          <p:cNvSpPr/>
          <p:nvPr/>
        </p:nvSpPr>
        <p:spPr>
          <a:xfrm>
            <a:off x="6124578" y="5921307"/>
            <a:ext cx="718672" cy="609247"/>
          </a:xfrm>
          <a:custGeom>
            <a:avLst/>
            <a:gdLst/>
            <a:ahLst/>
            <a:cxnLst/>
            <a:rect l="l" t="t" r="r" b="b"/>
            <a:pathLst>
              <a:path w="1680059" h="1825664">
                <a:moveTo>
                  <a:pt x="0" y="0"/>
                </a:moveTo>
                <a:lnTo>
                  <a:pt x="1680059" y="0"/>
                </a:lnTo>
                <a:lnTo>
                  <a:pt x="1680059" y="1825664"/>
                </a:lnTo>
                <a:lnTo>
                  <a:pt x="0" y="182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4DB5CEC2-AFF2-6824-07BA-45ABEBBAB594}"/>
              </a:ext>
            </a:extLst>
          </p:cNvPr>
          <p:cNvSpPr/>
          <p:nvPr/>
        </p:nvSpPr>
        <p:spPr>
          <a:xfrm>
            <a:off x="8817091" y="5850056"/>
            <a:ext cx="2091198" cy="599588"/>
          </a:xfrm>
          <a:custGeom>
            <a:avLst/>
            <a:gdLst/>
            <a:ahLst/>
            <a:cxnLst/>
            <a:rect l="l" t="t" r="r" b="b"/>
            <a:pathLst>
              <a:path w="4315126" h="1666294">
                <a:moveTo>
                  <a:pt x="0" y="0"/>
                </a:moveTo>
                <a:lnTo>
                  <a:pt x="4315126" y="0"/>
                </a:lnTo>
                <a:lnTo>
                  <a:pt x="4315126" y="1666294"/>
                </a:lnTo>
                <a:lnTo>
                  <a:pt x="0" y="166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23998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406</Words>
  <Application>Microsoft Office PowerPoint</Application>
  <PresentationFormat>Niestandardowy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Szymon Kondel</dc:creator>
  <cp:lastModifiedBy>Anna Latawiec</cp:lastModifiedBy>
  <cp:revision>12</cp:revision>
  <dcterms:created xsi:type="dcterms:W3CDTF">2023-10-18T12:14:19Z</dcterms:created>
  <dcterms:modified xsi:type="dcterms:W3CDTF">2023-10-23T16:33:27Z</dcterms:modified>
</cp:coreProperties>
</file>