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0" r:id="rId3"/>
    <p:sldId id="265" r:id="rId4"/>
    <p:sldId id="276" r:id="rId5"/>
    <p:sldId id="278" r:id="rId6"/>
    <p:sldId id="257" r:id="rId7"/>
    <p:sldId id="277" r:id="rId8"/>
    <p:sldId id="279" r:id="rId9"/>
    <p:sldId id="258" r:id="rId10"/>
    <p:sldId id="273" r:id="rId11"/>
    <p:sldId id="274" r:id="rId12"/>
    <p:sldId id="275" r:id="rId13"/>
    <p:sldId id="271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92" d="100"/>
          <a:sy n="92" d="100"/>
        </p:scale>
        <p:origin x="33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D5F378-0317-4E8B-A3C9-4A0D479A81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53DC7F9-0E93-454A-8D19-7FA6EAE258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55DC2FB-C216-4CF6-B949-2BC0AA5B5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CB705-2502-4824-B6E9-509AEFF067C1}" type="datetimeFigureOut">
              <a:rPr lang="pl-PL" smtClean="0"/>
              <a:t>05.12.2022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964D3BF-E7D4-494F-BA8D-DBD9D183D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5715AF6-BE24-40C1-B98F-3827E1FF0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35B0-2033-46E8-B58C-BAA7B97D0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123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E31D04-9BB4-49B1-924E-94193A970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D53FA16-1207-43EB-9E53-CF3685FABA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B74DC74-80B5-4411-99C0-7D6A53BD9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CB705-2502-4824-B6E9-509AEFF067C1}" type="datetimeFigureOut">
              <a:rPr lang="pl-PL" smtClean="0"/>
              <a:t>05.12.2022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50837CE-9CAF-4778-9026-ACB9ED34C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CFDA28F-35BC-40D7-BDF4-9FE558064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35B0-2033-46E8-B58C-BAA7B97D0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7061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DBDCB57A-0BFC-48C1-82E1-44E532D30D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0D38B47-00A4-4219-A070-7A583EFAE9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D6B2916-8AE0-459B-95AA-51ECCCB21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CB705-2502-4824-B6E9-509AEFF067C1}" type="datetimeFigureOut">
              <a:rPr lang="pl-PL" smtClean="0"/>
              <a:t>05.12.2022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F880CBF-5CC8-48C8-8300-F2B5DF2D1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95332E0-8247-4FCB-B19D-F26727A74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35B0-2033-46E8-B58C-BAA7B97D0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7969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04E354-A87D-48C5-A273-CC8F1F850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B7888B4-2F0E-4427-9328-3B9EC090D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CA95C73-FD91-4DF9-85FB-E74AE9173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CB705-2502-4824-B6E9-509AEFF067C1}" type="datetimeFigureOut">
              <a:rPr lang="pl-PL" smtClean="0"/>
              <a:t>05.12.2022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7709310-DE50-4498-A5B8-FF0109611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12ED601-3426-4E4F-A8E7-19A0513ED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35B0-2033-46E8-B58C-BAA7B97D0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3801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2FFABB-B128-4047-A371-E957FFC23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330FAA5-8F11-479C-8CB6-86AE9AA64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0DD41EF-6B7E-44FB-B684-AA894AD15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CB705-2502-4824-B6E9-509AEFF067C1}" type="datetimeFigureOut">
              <a:rPr lang="pl-PL" smtClean="0"/>
              <a:t>05.12.2022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4654611-58A2-49CE-9394-F9CC6761B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8461497-AD4A-4F7A-81F1-9E8CF02D2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35B0-2033-46E8-B58C-BAA7B97D0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6104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4EBF49-A527-48C1-BC96-62F9FBB51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4F1FC81-4035-4858-B2F5-835DD2B407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04150F2-30F3-4AC7-853F-3D1F2827D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3C1479E-B84B-45BD-B9FC-870B7B0C6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CB705-2502-4824-B6E9-509AEFF067C1}" type="datetimeFigureOut">
              <a:rPr lang="pl-PL" smtClean="0"/>
              <a:t>05.12.2022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4C00541-642A-483B-8695-E8D469B2F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380BC31-4748-4B02-9C00-3BFA8E02C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35B0-2033-46E8-B58C-BAA7B97D0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7728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AA8770-3A65-46DF-8629-595233F8F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F4EF1F7-B6A0-4360-A6E0-6708F75B44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1305018-41F4-46D4-85BF-20CA9F1AF3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E3A3375-2C22-467E-8981-B512616F85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3EEC662-2BDB-4E30-B4F6-84723D3AFC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FD737202-1584-4507-803D-7E0447AB2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CB705-2502-4824-B6E9-509AEFF067C1}" type="datetimeFigureOut">
              <a:rPr lang="pl-PL" smtClean="0"/>
              <a:t>05.12.2022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AB08B44-0FA7-4B51-91FC-C64DE6141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612DAA4-431C-46EA-94D1-8008F663D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35B0-2033-46E8-B58C-BAA7B97D0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1105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DECE701-BCD0-4239-AB32-0B1E1AB50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33DB8A4-4986-4F1C-B844-E94039934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CB705-2502-4824-B6E9-509AEFF067C1}" type="datetimeFigureOut">
              <a:rPr lang="pl-PL" smtClean="0"/>
              <a:t>05.12.2022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188265B-EFAC-401C-AE10-562A9E224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3995834-14A2-472C-B875-42074C4C8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35B0-2033-46E8-B58C-BAA7B97D0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0541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3C64A5A4-AB50-496B-BDE2-84A1F1BC8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CB705-2502-4824-B6E9-509AEFF067C1}" type="datetimeFigureOut">
              <a:rPr lang="pl-PL" smtClean="0"/>
              <a:t>05.12.2022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95E51E1A-58B5-4915-A129-1F0B4AA0B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74E91EF-663E-4437-B28D-F90B1399E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35B0-2033-46E8-B58C-BAA7B97D0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9842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3B506E-3B32-48E7-AE72-54D6B5839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9B464B0-F515-45EC-A105-83383B48C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84ECFD5-7263-4F4D-ABA5-E2AE5E07F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F212AE7-663A-4928-8432-5689ABB52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CB705-2502-4824-B6E9-509AEFF067C1}" type="datetimeFigureOut">
              <a:rPr lang="pl-PL" smtClean="0"/>
              <a:t>05.12.2022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4C29209-D9A9-4CBF-BC98-DAA672A94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BEA4154-1EB4-409C-BF95-A3E2B774B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35B0-2033-46E8-B58C-BAA7B97D0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9756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084D8C-EE6F-4EAA-98B2-0B7A6F67C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FD6647E-8672-4898-BF00-4C7C8CFAEE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136CC3F-0197-4914-B14D-44CFABBC9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BDD9F32-821B-4AD8-8473-88F2B9770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CB705-2502-4824-B6E9-509AEFF067C1}" type="datetimeFigureOut">
              <a:rPr lang="pl-PL" smtClean="0"/>
              <a:t>05.12.2022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6A5E957-8691-4168-BC18-CDEE34B97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D6D5999-8277-40B9-91AC-59F480FDB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35B0-2033-46E8-B58C-BAA7B97D0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1480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5D8B8F90-76BC-41F4-98AB-4EE78DB9E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3392966-49D5-4322-933F-27D7220E6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74047B7-CD27-4D15-831D-19C4D29E3A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CB705-2502-4824-B6E9-509AEFF067C1}" type="datetimeFigureOut">
              <a:rPr lang="pl-PL" smtClean="0"/>
              <a:t>05.12.2022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CBD3FD3-2614-4E79-8713-05DA71F84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8AF8D6E-CD25-43D2-AFFE-FB0993870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435B0-2033-46E8-B58C-BAA7B97D0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524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608B69C-8988-4C73-9D50-92558C800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19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92503EF-2B79-4C5A-B3A8-51ED49C75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91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33A54BB-D588-4CEC-BE6C-042F8CCC0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972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35A6C92-8A41-4B4D-889F-8FCA9D36C3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89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D71C75EC-3C54-4CFC-A83E-CFA9E7EE9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10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E8C28F7-2FCB-4312-98BE-2C4D20BB0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74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8DAC70D-292C-4F74-A1DE-E95096E10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17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37AFD58-032F-422A-8B63-257ACEE65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44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2EC1282-6C2C-4BEC-A74E-9138AB1DE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596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AB29E3A-908F-4237-87B7-98EE2B362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338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E569020-8BFC-45C8-A1CD-3484E2912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96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68B9254-6FFE-4C1C-B957-0576C2465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312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988DF51-5F3C-4E4D-BEDD-CCBC2B5E1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2981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0</Words>
  <Application>Microsoft Office PowerPoint</Application>
  <PresentationFormat>Panoramiczny</PresentationFormat>
  <Paragraphs>0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Mieczysław Wilk</dc:creator>
  <cp:lastModifiedBy>Mieczysław Wilk</cp:lastModifiedBy>
  <cp:revision>47</cp:revision>
  <dcterms:created xsi:type="dcterms:W3CDTF">2022-10-19T11:27:03Z</dcterms:created>
  <dcterms:modified xsi:type="dcterms:W3CDTF">2022-12-05T12:49:34Z</dcterms:modified>
</cp:coreProperties>
</file>